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sldIdLst>
    <p:sldId id="256" r:id="rId5"/>
    <p:sldId id="281" r:id="rId6"/>
    <p:sldId id="285" r:id="rId7"/>
    <p:sldId id="282" r:id="rId8"/>
    <p:sldId id="284" r:id="rId9"/>
    <p:sldId id="258" r:id="rId10"/>
    <p:sldId id="274" r:id="rId11"/>
    <p:sldId id="289" r:id="rId12"/>
    <p:sldId id="290" r:id="rId13"/>
    <p:sldId id="291" r:id="rId14"/>
    <p:sldId id="286" r:id="rId15"/>
    <p:sldId id="292" r:id="rId16"/>
    <p:sldId id="277" r:id="rId17"/>
    <p:sldId id="287" r:id="rId18"/>
    <p:sldId id="288" r:id="rId19"/>
    <p:sldId id="29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C2EE1A-C3CC-42DF-AFA0-D9EA467BA3F7}" v="37" dt="2023-11-09T15:59:19.9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Watts" userId="476fda94-da75-4420-8c7a-6581053b8e13" providerId="ADAL" clId="{F4C2EE1A-C3CC-42DF-AFA0-D9EA467BA3F7}"/>
    <pc:docChg chg="addSld delSld modSld sldOrd">
      <pc:chgData name="Andrea Watts" userId="476fda94-da75-4420-8c7a-6581053b8e13" providerId="ADAL" clId="{F4C2EE1A-C3CC-42DF-AFA0-D9EA467BA3F7}" dt="2023-11-09T16:16:47.202" v="1399" actId="1076"/>
      <pc:docMkLst>
        <pc:docMk/>
      </pc:docMkLst>
      <pc:sldChg chg="del">
        <pc:chgData name="Andrea Watts" userId="476fda94-da75-4420-8c7a-6581053b8e13" providerId="ADAL" clId="{F4C2EE1A-C3CC-42DF-AFA0-D9EA467BA3F7}" dt="2023-11-09T15:39:57.783" v="0" actId="2696"/>
        <pc:sldMkLst>
          <pc:docMk/>
          <pc:sldMk cId="3538906044" sldId="280"/>
        </pc:sldMkLst>
      </pc:sldChg>
      <pc:sldChg chg="addSp modSp mod">
        <pc:chgData name="Andrea Watts" userId="476fda94-da75-4420-8c7a-6581053b8e13" providerId="ADAL" clId="{F4C2EE1A-C3CC-42DF-AFA0-D9EA467BA3F7}" dt="2023-11-09T15:59:19.900" v="1361" actId="1076"/>
        <pc:sldMkLst>
          <pc:docMk/>
          <pc:sldMk cId="2254355158" sldId="288"/>
        </pc:sldMkLst>
        <pc:spChg chg="mod">
          <ac:chgData name="Andrea Watts" userId="476fda94-da75-4420-8c7a-6581053b8e13" providerId="ADAL" clId="{F4C2EE1A-C3CC-42DF-AFA0-D9EA467BA3F7}" dt="2023-11-09T15:58:53.359" v="1360" actId="20577"/>
          <ac:spMkLst>
            <pc:docMk/>
            <pc:sldMk cId="2254355158" sldId="288"/>
            <ac:spMk id="7" creationId="{00000000-0000-0000-0000-000000000000}"/>
          </ac:spMkLst>
        </pc:spChg>
        <pc:picChg chg="add mod">
          <ac:chgData name="Andrea Watts" userId="476fda94-da75-4420-8c7a-6581053b8e13" providerId="ADAL" clId="{F4C2EE1A-C3CC-42DF-AFA0-D9EA467BA3F7}" dt="2023-11-09T15:56:20.977" v="1163" actId="1076"/>
          <ac:picMkLst>
            <pc:docMk/>
            <pc:sldMk cId="2254355158" sldId="288"/>
            <ac:picMk id="1026" creationId="{EAA0149D-F43D-0333-F6F0-DBC574FDC5CC}"/>
          </ac:picMkLst>
        </pc:picChg>
        <pc:picChg chg="add mod">
          <ac:chgData name="Andrea Watts" userId="476fda94-da75-4420-8c7a-6581053b8e13" providerId="ADAL" clId="{F4C2EE1A-C3CC-42DF-AFA0-D9EA467BA3F7}" dt="2023-11-09T15:56:04.117" v="1159" actId="14861"/>
          <ac:picMkLst>
            <pc:docMk/>
            <pc:sldMk cId="2254355158" sldId="288"/>
            <ac:picMk id="1027" creationId="{BF60A9D6-7E52-D90C-7463-7F5874DF826A}"/>
          </ac:picMkLst>
        </pc:picChg>
        <pc:picChg chg="add mod">
          <ac:chgData name="Andrea Watts" userId="476fda94-da75-4420-8c7a-6581053b8e13" providerId="ADAL" clId="{F4C2EE1A-C3CC-42DF-AFA0-D9EA467BA3F7}" dt="2023-11-09T15:56:17.819" v="1162" actId="1076"/>
          <ac:picMkLst>
            <pc:docMk/>
            <pc:sldMk cId="2254355158" sldId="288"/>
            <ac:picMk id="1028" creationId="{7ED89844-1B25-DDF5-4252-486CE7CC67F9}"/>
          </ac:picMkLst>
        </pc:picChg>
        <pc:picChg chg="add mod">
          <ac:chgData name="Andrea Watts" userId="476fda94-da75-4420-8c7a-6581053b8e13" providerId="ADAL" clId="{F4C2EE1A-C3CC-42DF-AFA0-D9EA467BA3F7}" dt="2023-11-09T15:56:13.343" v="1161" actId="14861"/>
          <ac:picMkLst>
            <pc:docMk/>
            <pc:sldMk cId="2254355158" sldId="288"/>
            <ac:picMk id="1029" creationId="{57768673-1957-B1D0-3CB6-04B927220B1F}"/>
          </ac:picMkLst>
        </pc:picChg>
        <pc:picChg chg="add mod">
          <ac:chgData name="Andrea Watts" userId="476fda94-da75-4420-8c7a-6581053b8e13" providerId="ADAL" clId="{F4C2EE1A-C3CC-42DF-AFA0-D9EA467BA3F7}" dt="2023-11-09T15:59:19.900" v="1361" actId="1076"/>
          <ac:picMkLst>
            <pc:docMk/>
            <pc:sldMk cId="2254355158" sldId="288"/>
            <ac:picMk id="1030" creationId="{C118CEA9-EAB8-60C6-1A2D-4F860316A4EC}"/>
          </ac:picMkLst>
        </pc:picChg>
      </pc:sldChg>
      <pc:sldChg chg="addSp modSp add mod ord">
        <pc:chgData name="Andrea Watts" userId="476fda94-da75-4420-8c7a-6581053b8e13" providerId="ADAL" clId="{F4C2EE1A-C3CC-42DF-AFA0-D9EA467BA3F7}" dt="2023-11-09T16:16:47.202" v="1399" actId="1076"/>
        <pc:sldMkLst>
          <pc:docMk/>
          <pc:sldMk cId="2194655339" sldId="293"/>
        </pc:sldMkLst>
        <pc:spChg chg="add mod">
          <ac:chgData name="Andrea Watts" userId="476fda94-da75-4420-8c7a-6581053b8e13" providerId="ADAL" clId="{F4C2EE1A-C3CC-42DF-AFA0-D9EA467BA3F7}" dt="2023-11-09T16:16:47.202" v="1399" actId="1076"/>
          <ac:spMkLst>
            <pc:docMk/>
            <pc:sldMk cId="2194655339" sldId="293"/>
            <ac:spMk id="5" creationId="{AAF4EB8C-F745-0F1A-9033-F1B168CFBED4}"/>
          </ac:spMkLst>
        </pc:spChg>
        <pc:spChg chg="mod">
          <ac:chgData name="Andrea Watts" userId="476fda94-da75-4420-8c7a-6581053b8e13" providerId="ADAL" clId="{F4C2EE1A-C3CC-42DF-AFA0-D9EA467BA3F7}" dt="2023-11-09T16:15:53.339" v="1365" actId="20577"/>
          <ac:spMkLst>
            <pc:docMk/>
            <pc:sldMk cId="2194655339" sldId="293"/>
            <ac:spMk id="7" creationId="{0667D91E-4766-342B-1461-513752E61938}"/>
          </ac:spMkLst>
        </pc:spChg>
      </pc:sldChg>
    </pc:docChg>
  </pc:docChgLst>
  <pc:docChgLst>
    <pc:chgData name="Priscilla Jamison" userId="6f8c5e47-9a31-48c1-9b4b-d8476d3eb413" providerId="ADAL" clId="{75511FF4-8AA7-4927-8F9F-D60B96769324}"/>
    <pc:docChg chg="undo custSel addSld delSld modSld sldOrd">
      <pc:chgData name="Priscilla Jamison" userId="6f8c5e47-9a31-48c1-9b4b-d8476d3eb413" providerId="ADAL" clId="{75511FF4-8AA7-4927-8F9F-D60B96769324}" dt="2023-10-11T18:59:20.763" v="4389" actId="20577"/>
      <pc:docMkLst>
        <pc:docMk/>
      </pc:docMkLst>
      <pc:sldChg chg="modSp mod">
        <pc:chgData name="Priscilla Jamison" userId="6f8c5e47-9a31-48c1-9b4b-d8476d3eb413" providerId="ADAL" clId="{75511FF4-8AA7-4927-8F9F-D60B96769324}" dt="2023-10-10T19:12:59.748" v="1326" actId="14100"/>
        <pc:sldMkLst>
          <pc:docMk/>
          <pc:sldMk cId="3872537187" sldId="256"/>
        </pc:sldMkLst>
        <pc:picChg chg="mod">
          <ac:chgData name="Priscilla Jamison" userId="6f8c5e47-9a31-48c1-9b4b-d8476d3eb413" providerId="ADAL" clId="{75511FF4-8AA7-4927-8F9F-D60B96769324}" dt="2023-10-10T19:12:59.748" v="1326" actId="14100"/>
          <ac:picMkLst>
            <pc:docMk/>
            <pc:sldMk cId="3872537187" sldId="256"/>
            <ac:picMk id="3" creationId="{70D81CBF-718F-3828-0119-F6E6F253CC39}"/>
          </ac:picMkLst>
        </pc:picChg>
      </pc:sldChg>
      <pc:sldChg chg="addSp delSp modSp mod">
        <pc:chgData name="Priscilla Jamison" userId="6f8c5e47-9a31-48c1-9b4b-d8476d3eb413" providerId="ADAL" clId="{75511FF4-8AA7-4927-8F9F-D60B96769324}" dt="2023-10-11T13:47:44.235" v="1368" actId="1076"/>
        <pc:sldMkLst>
          <pc:docMk/>
          <pc:sldMk cId="4000874748" sldId="258"/>
        </pc:sldMkLst>
        <pc:spChg chg="mod">
          <ac:chgData name="Priscilla Jamison" userId="6f8c5e47-9a31-48c1-9b4b-d8476d3eb413" providerId="ADAL" clId="{75511FF4-8AA7-4927-8F9F-D60B96769324}" dt="2023-10-11T13:47:44.235" v="1368" actId="1076"/>
          <ac:spMkLst>
            <pc:docMk/>
            <pc:sldMk cId="4000874748" sldId="258"/>
            <ac:spMk id="3" creationId="{00000000-0000-0000-0000-000000000000}"/>
          </ac:spMkLst>
        </pc:spChg>
        <pc:spChg chg="mod">
          <ac:chgData name="Priscilla Jamison" userId="6f8c5e47-9a31-48c1-9b4b-d8476d3eb413" providerId="ADAL" clId="{75511FF4-8AA7-4927-8F9F-D60B96769324}" dt="2023-10-10T18:30:14.999" v="464" actId="1076"/>
          <ac:spMkLst>
            <pc:docMk/>
            <pc:sldMk cId="4000874748" sldId="258"/>
            <ac:spMk id="6" creationId="{00000000-0000-0000-0000-000000000000}"/>
          </ac:spMkLst>
        </pc:spChg>
        <pc:spChg chg="del mod">
          <ac:chgData name="Priscilla Jamison" userId="6f8c5e47-9a31-48c1-9b4b-d8476d3eb413" providerId="ADAL" clId="{75511FF4-8AA7-4927-8F9F-D60B96769324}" dt="2023-10-10T15:36:08.688" v="360" actId="478"/>
          <ac:spMkLst>
            <pc:docMk/>
            <pc:sldMk cId="4000874748" sldId="258"/>
            <ac:spMk id="8" creationId="{00000000-0000-0000-0000-000000000000}"/>
          </ac:spMkLst>
        </pc:spChg>
        <pc:graphicFrameChg chg="add mod modGraphic">
          <ac:chgData name="Priscilla Jamison" userId="6f8c5e47-9a31-48c1-9b4b-d8476d3eb413" providerId="ADAL" clId="{75511FF4-8AA7-4927-8F9F-D60B96769324}" dt="2023-10-10T18:30:11.306" v="463" actId="1076"/>
          <ac:graphicFrameMkLst>
            <pc:docMk/>
            <pc:sldMk cId="4000874748" sldId="258"/>
            <ac:graphicFrameMk id="2" creationId="{A0FB8336-1BF9-05BE-BCD8-9D19A8B2F521}"/>
          </ac:graphicFrameMkLst>
        </pc:graphicFrameChg>
        <pc:picChg chg="mod">
          <ac:chgData name="Priscilla Jamison" userId="6f8c5e47-9a31-48c1-9b4b-d8476d3eb413" providerId="ADAL" clId="{75511FF4-8AA7-4927-8F9F-D60B96769324}" dt="2023-10-10T15:55:33.257" v="392" actId="14100"/>
          <ac:picMkLst>
            <pc:docMk/>
            <pc:sldMk cId="4000874748" sldId="258"/>
            <ac:picMk id="5" creationId="{00000000-0000-0000-0000-000000000000}"/>
          </ac:picMkLst>
        </pc:picChg>
        <pc:picChg chg="del mod">
          <ac:chgData name="Priscilla Jamison" userId="6f8c5e47-9a31-48c1-9b4b-d8476d3eb413" providerId="ADAL" clId="{75511FF4-8AA7-4927-8F9F-D60B96769324}" dt="2023-10-10T18:29:40.411" v="454" actId="478"/>
          <ac:picMkLst>
            <pc:docMk/>
            <pc:sldMk cId="4000874748" sldId="258"/>
            <ac:picMk id="1026" creationId="{00000000-0000-0000-0000-000000000000}"/>
          </ac:picMkLst>
        </pc:picChg>
      </pc:sldChg>
      <pc:sldChg chg="addSp delSp modSp mod">
        <pc:chgData name="Priscilla Jamison" userId="6f8c5e47-9a31-48c1-9b4b-d8476d3eb413" providerId="ADAL" clId="{75511FF4-8AA7-4927-8F9F-D60B96769324}" dt="2023-10-10T19:11:26.841" v="1325" actId="14100"/>
        <pc:sldMkLst>
          <pc:docMk/>
          <pc:sldMk cId="1189962755" sldId="274"/>
        </pc:sldMkLst>
        <pc:spChg chg="add mod">
          <ac:chgData name="Priscilla Jamison" userId="6f8c5e47-9a31-48c1-9b4b-d8476d3eb413" providerId="ADAL" clId="{75511FF4-8AA7-4927-8F9F-D60B96769324}" dt="2023-10-10T15:58:10.342" v="432" actId="1076"/>
          <ac:spMkLst>
            <pc:docMk/>
            <pc:sldMk cId="1189962755" sldId="274"/>
            <ac:spMk id="2" creationId="{BFC20EDB-CECF-7384-C804-8BADFA26AD31}"/>
          </ac:spMkLst>
        </pc:spChg>
        <pc:spChg chg="del mod">
          <ac:chgData name="Priscilla Jamison" userId="6f8c5e47-9a31-48c1-9b4b-d8476d3eb413" providerId="ADAL" clId="{75511FF4-8AA7-4927-8F9F-D60B96769324}" dt="2023-10-10T15:57:09.667" v="396"/>
          <ac:spMkLst>
            <pc:docMk/>
            <pc:sldMk cId="1189962755" sldId="274"/>
            <ac:spMk id="3" creationId="{00000000-0000-0000-0000-000000000000}"/>
          </ac:spMkLst>
        </pc:spChg>
        <pc:spChg chg="add mod">
          <ac:chgData name="Priscilla Jamison" userId="6f8c5e47-9a31-48c1-9b4b-d8476d3eb413" providerId="ADAL" clId="{75511FF4-8AA7-4927-8F9F-D60B96769324}" dt="2023-10-10T18:29:02.417" v="451" actId="1076"/>
          <ac:spMkLst>
            <pc:docMk/>
            <pc:sldMk cId="1189962755" sldId="274"/>
            <ac:spMk id="6" creationId="{2143BFD3-F342-1D53-D494-08E6F7290500}"/>
          </ac:spMkLst>
        </pc:spChg>
        <pc:spChg chg="mod">
          <ac:chgData name="Priscilla Jamison" userId="6f8c5e47-9a31-48c1-9b4b-d8476d3eb413" providerId="ADAL" clId="{75511FF4-8AA7-4927-8F9F-D60B96769324}" dt="2023-10-10T15:55:43.614" v="393" actId="6549"/>
          <ac:spMkLst>
            <pc:docMk/>
            <pc:sldMk cId="1189962755" sldId="274"/>
            <ac:spMk id="8" creationId="{00000000-0000-0000-0000-000000000000}"/>
          </ac:spMkLst>
        </pc:spChg>
        <pc:graphicFrameChg chg="add mod modGraphic">
          <ac:chgData name="Priscilla Jamison" userId="6f8c5e47-9a31-48c1-9b4b-d8476d3eb413" providerId="ADAL" clId="{75511FF4-8AA7-4927-8F9F-D60B96769324}" dt="2023-10-10T19:11:26.841" v="1325" actId="14100"/>
          <ac:graphicFrameMkLst>
            <pc:docMk/>
            <pc:sldMk cId="1189962755" sldId="274"/>
            <ac:graphicFrameMk id="4" creationId="{6B657F47-5680-E79E-B4FE-2D32A51FCDD9}"/>
          </ac:graphicFrameMkLst>
        </pc:graphicFrameChg>
        <pc:picChg chg="mod">
          <ac:chgData name="Priscilla Jamison" userId="6f8c5e47-9a31-48c1-9b4b-d8476d3eb413" providerId="ADAL" clId="{75511FF4-8AA7-4927-8F9F-D60B96769324}" dt="2023-10-10T15:57:13.427" v="398" actId="1076"/>
          <ac:picMkLst>
            <pc:docMk/>
            <pc:sldMk cId="1189962755" sldId="274"/>
            <ac:picMk id="5" creationId="{00000000-0000-0000-0000-000000000000}"/>
          </ac:picMkLst>
        </pc:picChg>
      </pc:sldChg>
      <pc:sldChg chg="addSp delSp modSp mod ord">
        <pc:chgData name="Priscilla Jamison" userId="6f8c5e47-9a31-48c1-9b4b-d8476d3eb413" providerId="ADAL" clId="{75511FF4-8AA7-4927-8F9F-D60B96769324}" dt="2023-10-11T13:48:35.995" v="1371"/>
        <pc:sldMkLst>
          <pc:docMk/>
          <pc:sldMk cId="2149119036" sldId="277"/>
        </pc:sldMkLst>
        <pc:spChg chg="mod">
          <ac:chgData name="Priscilla Jamison" userId="6f8c5e47-9a31-48c1-9b4b-d8476d3eb413" providerId="ADAL" clId="{75511FF4-8AA7-4927-8F9F-D60B96769324}" dt="2023-10-11T13:30:30.935" v="1365" actId="1076"/>
          <ac:spMkLst>
            <pc:docMk/>
            <pc:sldMk cId="2149119036" sldId="277"/>
            <ac:spMk id="3" creationId="{00000000-0000-0000-0000-000000000000}"/>
          </ac:spMkLst>
        </pc:spChg>
        <pc:picChg chg="mod">
          <ac:chgData name="Priscilla Jamison" userId="6f8c5e47-9a31-48c1-9b4b-d8476d3eb413" providerId="ADAL" clId="{75511FF4-8AA7-4927-8F9F-D60B96769324}" dt="2023-10-10T18:40:26.301" v="758" actId="1076"/>
          <ac:picMkLst>
            <pc:docMk/>
            <pc:sldMk cId="2149119036" sldId="277"/>
            <ac:picMk id="2" creationId="{00000000-0000-0000-0000-000000000000}"/>
          </ac:picMkLst>
        </pc:picChg>
        <pc:picChg chg="add mod modCrop">
          <ac:chgData name="Priscilla Jamison" userId="6f8c5e47-9a31-48c1-9b4b-d8476d3eb413" providerId="ADAL" clId="{75511FF4-8AA7-4927-8F9F-D60B96769324}" dt="2023-10-10T18:56:00.571" v="954" actId="1076"/>
          <ac:picMkLst>
            <pc:docMk/>
            <pc:sldMk cId="2149119036" sldId="277"/>
            <ac:picMk id="4" creationId="{5C771F1A-0134-54EE-5913-597605245670}"/>
          </ac:picMkLst>
        </pc:picChg>
        <pc:picChg chg="mod">
          <ac:chgData name="Priscilla Jamison" userId="6f8c5e47-9a31-48c1-9b4b-d8476d3eb413" providerId="ADAL" clId="{75511FF4-8AA7-4927-8F9F-D60B96769324}" dt="2023-10-10T15:16:55.556" v="22" actId="1076"/>
          <ac:picMkLst>
            <pc:docMk/>
            <pc:sldMk cId="2149119036" sldId="277"/>
            <ac:picMk id="5" creationId="{00000000-0000-0000-0000-000000000000}"/>
          </ac:picMkLst>
        </pc:picChg>
        <pc:picChg chg="mod">
          <ac:chgData name="Priscilla Jamison" userId="6f8c5e47-9a31-48c1-9b4b-d8476d3eb413" providerId="ADAL" clId="{75511FF4-8AA7-4927-8F9F-D60B96769324}" dt="2023-10-10T18:48:02.839" v="839" actId="1076"/>
          <ac:picMkLst>
            <pc:docMk/>
            <pc:sldMk cId="2149119036" sldId="277"/>
            <ac:picMk id="7" creationId="{00000000-0000-0000-0000-000000000000}"/>
          </ac:picMkLst>
        </pc:picChg>
        <pc:picChg chg="mod">
          <ac:chgData name="Priscilla Jamison" userId="6f8c5e47-9a31-48c1-9b4b-d8476d3eb413" providerId="ADAL" clId="{75511FF4-8AA7-4927-8F9F-D60B96769324}" dt="2023-10-10T18:48:28.009" v="847" actId="1076"/>
          <ac:picMkLst>
            <pc:docMk/>
            <pc:sldMk cId="2149119036" sldId="277"/>
            <ac:picMk id="8" creationId="{00000000-0000-0000-0000-000000000000}"/>
          </ac:picMkLst>
        </pc:picChg>
        <pc:picChg chg="del mod">
          <ac:chgData name="Priscilla Jamison" userId="6f8c5e47-9a31-48c1-9b4b-d8476d3eb413" providerId="ADAL" clId="{75511FF4-8AA7-4927-8F9F-D60B96769324}" dt="2023-10-11T13:28:15.752" v="1340" actId="478"/>
          <ac:picMkLst>
            <pc:docMk/>
            <pc:sldMk cId="2149119036" sldId="277"/>
            <ac:picMk id="9" creationId="{00000000-0000-0000-0000-000000000000}"/>
          </ac:picMkLst>
        </pc:picChg>
        <pc:picChg chg="add mod">
          <ac:chgData name="Priscilla Jamison" userId="6f8c5e47-9a31-48c1-9b4b-d8476d3eb413" providerId="ADAL" clId="{75511FF4-8AA7-4927-8F9F-D60B96769324}" dt="2023-10-10T18:48:26.143" v="846" actId="1076"/>
          <ac:picMkLst>
            <pc:docMk/>
            <pc:sldMk cId="2149119036" sldId="277"/>
            <ac:picMk id="11" creationId="{B534D2A5-7294-CF10-E58A-7EF0F62DF14A}"/>
          </ac:picMkLst>
        </pc:picChg>
        <pc:picChg chg="add mod">
          <ac:chgData name="Priscilla Jamison" userId="6f8c5e47-9a31-48c1-9b4b-d8476d3eb413" providerId="ADAL" clId="{75511FF4-8AA7-4927-8F9F-D60B96769324}" dt="2023-10-10T18:56:03.102" v="955" actId="1076"/>
          <ac:picMkLst>
            <pc:docMk/>
            <pc:sldMk cId="2149119036" sldId="277"/>
            <ac:picMk id="12" creationId="{84608132-6CF2-B125-2CC1-3A51F5FDC84D}"/>
          </ac:picMkLst>
        </pc:picChg>
        <pc:picChg chg="add mod modCrop">
          <ac:chgData name="Priscilla Jamison" userId="6f8c5e47-9a31-48c1-9b4b-d8476d3eb413" providerId="ADAL" clId="{75511FF4-8AA7-4927-8F9F-D60B96769324}" dt="2023-10-11T13:30:27.840" v="1364" actId="14100"/>
          <ac:picMkLst>
            <pc:docMk/>
            <pc:sldMk cId="2149119036" sldId="277"/>
            <ac:picMk id="13" creationId="{65488AAF-A2D1-C292-1D5F-3BBC7B725AA6}"/>
          </ac:picMkLst>
        </pc:picChg>
        <pc:picChg chg="add mod">
          <ac:chgData name="Priscilla Jamison" userId="6f8c5e47-9a31-48c1-9b4b-d8476d3eb413" providerId="ADAL" clId="{75511FF4-8AA7-4927-8F9F-D60B96769324}" dt="2023-10-10T18:55:33.741" v="949" actId="1076"/>
          <ac:picMkLst>
            <pc:docMk/>
            <pc:sldMk cId="2149119036" sldId="277"/>
            <ac:picMk id="14" creationId="{12208396-FE19-5B0E-A21F-2817E84C0DB1}"/>
          </ac:picMkLst>
        </pc:picChg>
        <pc:picChg chg="add mod">
          <ac:chgData name="Priscilla Jamison" userId="6f8c5e47-9a31-48c1-9b4b-d8476d3eb413" providerId="ADAL" clId="{75511FF4-8AA7-4927-8F9F-D60B96769324}" dt="2023-10-10T18:55:58.382" v="953" actId="1076"/>
          <ac:picMkLst>
            <pc:docMk/>
            <pc:sldMk cId="2149119036" sldId="277"/>
            <ac:picMk id="16" creationId="{A382E688-2DAE-735E-C71C-18974403AF9E}"/>
          </ac:picMkLst>
        </pc:picChg>
      </pc:sldChg>
      <pc:sldChg chg="modSp mod">
        <pc:chgData name="Priscilla Jamison" userId="6f8c5e47-9a31-48c1-9b4b-d8476d3eb413" providerId="ADAL" clId="{75511FF4-8AA7-4927-8F9F-D60B96769324}" dt="2023-10-10T15:16:02.303" v="13" actId="14100"/>
        <pc:sldMkLst>
          <pc:docMk/>
          <pc:sldMk cId="3538906044" sldId="280"/>
        </pc:sldMkLst>
        <pc:spChg chg="mod">
          <ac:chgData name="Priscilla Jamison" userId="6f8c5e47-9a31-48c1-9b4b-d8476d3eb413" providerId="ADAL" clId="{75511FF4-8AA7-4927-8F9F-D60B96769324}" dt="2023-10-10T15:15:01.711" v="10" actId="20577"/>
          <ac:spMkLst>
            <pc:docMk/>
            <pc:sldMk cId="3538906044" sldId="280"/>
            <ac:spMk id="3" creationId="{00000000-0000-0000-0000-000000000000}"/>
          </ac:spMkLst>
        </pc:spChg>
        <pc:picChg chg="mod">
          <ac:chgData name="Priscilla Jamison" userId="6f8c5e47-9a31-48c1-9b4b-d8476d3eb413" providerId="ADAL" clId="{75511FF4-8AA7-4927-8F9F-D60B96769324}" dt="2023-10-10T15:16:02.303" v="13" actId="14100"/>
          <ac:picMkLst>
            <pc:docMk/>
            <pc:sldMk cId="3538906044" sldId="280"/>
            <ac:picMk id="5" creationId="{00000000-0000-0000-0000-000000000000}"/>
          </ac:picMkLst>
        </pc:picChg>
      </pc:sldChg>
      <pc:sldChg chg="modSp mod">
        <pc:chgData name="Priscilla Jamison" userId="6f8c5e47-9a31-48c1-9b4b-d8476d3eb413" providerId="ADAL" clId="{75511FF4-8AA7-4927-8F9F-D60B96769324}" dt="2023-10-10T15:25:00.761" v="332" actId="1076"/>
        <pc:sldMkLst>
          <pc:docMk/>
          <pc:sldMk cId="285018652" sldId="281"/>
        </pc:sldMkLst>
        <pc:spChg chg="mod">
          <ac:chgData name="Priscilla Jamison" userId="6f8c5e47-9a31-48c1-9b4b-d8476d3eb413" providerId="ADAL" clId="{75511FF4-8AA7-4927-8F9F-D60B96769324}" dt="2023-10-10T15:25:00.761" v="332" actId="1076"/>
          <ac:spMkLst>
            <pc:docMk/>
            <pc:sldMk cId="285018652" sldId="281"/>
            <ac:spMk id="17" creationId="{00000000-0000-0000-0000-000000000000}"/>
          </ac:spMkLst>
        </pc:spChg>
      </pc:sldChg>
      <pc:sldChg chg="modSp mod">
        <pc:chgData name="Priscilla Jamison" userId="6f8c5e47-9a31-48c1-9b4b-d8476d3eb413" providerId="ADAL" clId="{75511FF4-8AA7-4927-8F9F-D60B96769324}" dt="2023-10-10T15:31:02.739" v="335" actId="14826"/>
        <pc:sldMkLst>
          <pc:docMk/>
          <pc:sldMk cId="624321842" sldId="282"/>
        </pc:sldMkLst>
        <pc:spChg chg="mod">
          <ac:chgData name="Priscilla Jamison" userId="6f8c5e47-9a31-48c1-9b4b-d8476d3eb413" providerId="ADAL" clId="{75511FF4-8AA7-4927-8F9F-D60B96769324}" dt="2023-10-10T15:25:32.280" v="334" actId="6549"/>
          <ac:spMkLst>
            <pc:docMk/>
            <pc:sldMk cId="624321842" sldId="282"/>
            <ac:spMk id="3" creationId="{00000000-0000-0000-0000-000000000000}"/>
          </ac:spMkLst>
        </pc:spChg>
        <pc:picChg chg="mod">
          <ac:chgData name="Priscilla Jamison" userId="6f8c5e47-9a31-48c1-9b4b-d8476d3eb413" providerId="ADAL" clId="{75511FF4-8AA7-4927-8F9F-D60B96769324}" dt="2023-10-10T15:16:20.686" v="16" actId="14100"/>
          <ac:picMkLst>
            <pc:docMk/>
            <pc:sldMk cId="624321842" sldId="282"/>
            <ac:picMk id="5" creationId="{00000000-0000-0000-0000-000000000000}"/>
          </ac:picMkLst>
        </pc:picChg>
        <pc:picChg chg="mod">
          <ac:chgData name="Priscilla Jamison" userId="6f8c5e47-9a31-48c1-9b4b-d8476d3eb413" providerId="ADAL" clId="{75511FF4-8AA7-4927-8F9F-D60B96769324}" dt="2023-10-10T15:31:02.739" v="335" actId="14826"/>
          <ac:picMkLst>
            <pc:docMk/>
            <pc:sldMk cId="624321842" sldId="282"/>
            <ac:picMk id="7" creationId="{00000000-0000-0000-0000-000000000000}"/>
          </ac:picMkLst>
        </pc:picChg>
      </pc:sldChg>
      <pc:sldChg chg="modSp del mod">
        <pc:chgData name="Priscilla Jamison" userId="6f8c5e47-9a31-48c1-9b4b-d8476d3eb413" providerId="ADAL" clId="{75511FF4-8AA7-4927-8F9F-D60B96769324}" dt="2023-10-10T19:03:31.232" v="958" actId="47"/>
        <pc:sldMkLst>
          <pc:docMk/>
          <pc:sldMk cId="1210475604" sldId="283"/>
        </pc:sldMkLst>
        <pc:picChg chg="mod">
          <ac:chgData name="Priscilla Jamison" userId="6f8c5e47-9a31-48c1-9b4b-d8476d3eb413" providerId="ADAL" clId="{75511FF4-8AA7-4927-8F9F-D60B96769324}" dt="2023-10-10T15:17:04.769" v="24" actId="1076"/>
          <ac:picMkLst>
            <pc:docMk/>
            <pc:sldMk cId="1210475604" sldId="283"/>
            <ac:picMk id="5" creationId="{00000000-0000-0000-0000-000000000000}"/>
          </ac:picMkLst>
        </pc:picChg>
      </pc:sldChg>
      <pc:sldChg chg="modSp mod ord">
        <pc:chgData name="Priscilla Jamison" userId="6f8c5e47-9a31-48c1-9b4b-d8476d3eb413" providerId="ADAL" clId="{75511FF4-8AA7-4927-8F9F-D60B96769324}" dt="2023-10-11T13:48:46.679" v="1373"/>
        <pc:sldMkLst>
          <pc:docMk/>
          <pc:sldMk cId="1209128795" sldId="284"/>
        </pc:sldMkLst>
        <pc:spChg chg="mod">
          <ac:chgData name="Priscilla Jamison" userId="6f8c5e47-9a31-48c1-9b4b-d8476d3eb413" providerId="ADAL" clId="{75511FF4-8AA7-4927-8F9F-D60B96769324}" dt="2023-10-10T19:03:53.491" v="962" actId="20577"/>
          <ac:spMkLst>
            <pc:docMk/>
            <pc:sldMk cId="1209128795" sldId="284"/>
            <ac:spMk id="3" creationId="{00000000-0000-0000-0000-000000000000}"/>
          </ac:spMkLst>
        </pc:spChg>
        <pc:picChg chg="mod">
          <ac:chgData name="Priscilla Jamison" userId="6f8c5e47-9a31-48c1-9b4b-d8476d3eb413" providerId="ADAL" clId="{75511FF4-8AA7-4927-8F9F-D60B96769324}" dt="2023-10-10T18:29:34.537" v="453" actId="14826"/>
          <ac:picMkLst>
            <pc:docMk/>
            <pc:sldMk cId="1209128795" sldId="284"/>
            <ac:picMk id="2" creationId="{C033D062-4839-46A2-BB9B-4B8463FC0DC4}"/>
          </ac:picMkLst>
        </pc:picChg>
        <pc:picChg chg="mod">
          <ac:chgData name="Priscilla Jamison" userId="6f8c5e47-9a31-48c1-9b4b-d8476d3eb413" providerId="ADAL" clId="{75511FF4-8AA7-4927-8F9F-D60B96769324}" dt="2023-10-10T15:17:13.311" v="26" actId="1076"/>
          <ac:picMkLst>
            <pc:docMk/>
            <pc:sldMk cId="1209128795" sldId="284"/>
            <ac:picMk id="5" creationId="{00000000-0000-0000-0000-000000000000}"/>
          </ac:picMkLst>
        </pc:picChg>
      </pc:sldChg>
      <pc:sldChg chg="modSp mod ord">
        <pc:chgData name="Priscilla Jamison" userId="6f8c5e47-9a31-48c1-9b4b-d8476d3eb413" providerId="ADAL" clId="{75511FF4-8AA7-4927-8F9F-D60B96769324}" dt="2023-10-11T14:09:58.831" v="2433" actId="1076"/>
        <pc:sldMkLst>
          <pc:docMk/>
          <pc:sldMk cId="200614301" sldId="285"/>
        </pc:sldMkLst>
        <pc:spChg chg="mod">
          <ac:chgData name="Priscilla Jamison" userId="6f8c5e47-9a31-48c1-9b4b-d8476d3eb413" providerId="ADAL" clId="{75511FF4-8AA7-4927-8F9F-D60B96769324}" dt="2023-10-11T14:09:42.629" v="2432" actId="121"/>
          <ac:spMkLst>
            <pc:docMk/>
            <pc:sldMk cId="200614301" sldId="285"/>
            <ac:spMk id="2" creationId="{00000000-0000-0000-0000-000000000000}"/>
          </ac:spMkLst>
        </pc:spChg>
        <pc:spChg chg="mod">
          <ac:chgData name="Priscilla Jamison" userId="6f8c5e47-9a31-48c1-9b4b-d8476d3eb413" providerId="ADAL" clId="{75511FF4-8AA7-4927-8F9F-D60B96769324}" dt="2023-10-11T14:09:58.831" v="2433" actId="1076"/>
          <ac:spMkLst>
            <pc:docMk/>
            <pc:sldMk cId="200614301" sldId="285"/>
            <ac:spMk id="3" creationId="{00000000-0000-0000-0000-000000000000}"/>
          </ac:spMkLst>
        </pc:spChg>
        <pc:picChg chg="mod">
          <ac:chgData name="Priscilla Jamison" userId="6f8c5e47-9a31-48c1-9b4b-d8476d3eb413" providerId="ADAL" clId="{75511FF4-8AA7-4927-8F9F-D60B96769324}" dt="2023-10-10T15:17:21.763" v="28" actId="1076"/>
          <ac:picMkLst>
            <pc:docMk/>
            <pc:sldMk cId="200614301" sldId="285"/>
            <ac:picMk id="5" creationId="{00000000-0000-0000-0000-000000000000}"/>
          </ac:picMkLst>
        </pc:picChg>
      </pc:sldChg>
      <pc:sldChg chg="modSp mod">
        <pc:chgData name="Priscilla Jamison" userId="6f8c5e47-9a31-48c1-9b4b-d8476d3eb413" providerId="ADAL" clId="{75511FF4-8AA7-4927-8F9F-D60B96769324}" dt="2023-10-11T18:23:19.886" v="4381" actId="6549"/>
        <pc:sldMkLst>
          <pc:docMk/>
          <pc:sldMk cId="701643690" sldId="286"/>
        </pc:sldMkLst>
        <pc:spChg chg="mod">
          <ac:chgData name="Priscilla Jamison" userId="6f8c5e47-9a31-48c1-9b4b-d8476d3eb413" providerId="ADAL" clId="{75511FF4-8AA7-4927-8F9F-D60B96769324}" dt="2023-10-11T18:23:19.886" v="4381" actId="6549"/>
          <ac:spMkLst>
            <pc:docMk/>
            <pc:sldMk cId="701643690" sldId="286"/>
            <ac:spMk id="3" creationId="{00000000-0000-0000-0000-000000000000}"/>
          </ac:spMkLst>
        </pc:spChg>
        <pc:picChg chg="mod">
          <ac:chgData name="Priscilla Jamison" userId="6f8c5e47-9a31-48c1-9b4b-d8476d3eb413" providerId="ADAL" clId="{75511FF4-8AA7-4927-8F9F-D60B96769324}" dt="2023-10-11T13:50:08.695" v="1379" actId="1076"/>
          <ac:picMkLst>
            <pc:docMk/>
            <pc:sldMk cId="701643690" sldId="286"/>
            <ac:picMk id="4" creationId="{00000000-0000-0000-0000-000000000000}"/>
          </ac:picMkLst>
        </pc:picChg>
        <pc:picChg chg="mod">
          <ac:chgData name="Priscilla Jamison" userId="6f8c5e47-9a31-48c1-9b4b-d8476d3eb413" providerId="ADAL" clId="{75511FF4-8AA7-4927-8F9F-D60B96769324}" dt="2023-10-10T19:10:08.840" v="1324" actId="1076"/>
          <ac:picMkLst>
            <pc:docMk/>
            <pc:sldMk cId="701643690" sldId="286"/>
            <ac:picMk id="6" creationId="{00000000-0000-0000-0000-000000000000}"/>
          </ac:picMkLst>
        </pc:picChg>
      </pc:sldChg>
      <pc:sldChg chg="modSp mod">
        <pc:chgData name="Priscilla Jamison" userId="6f8c5e47-9a31-48c1-9b4b-d8476d3eb413" providerId="ADAL" clId="{75511FF4-8AA7-4927-8F9F-D60B96769324}" dt="2023-10-10T15:18:39.084" v="37" actId="1076"/>
        <pc:sldMkLst>
          <pc:docMk/>
          <pc:sldMk cId="2353953064" sldId="287"/>
        </pc:sldMkLst>
        <pc:spChg chg="mod">
          <ac:chgData name="Priscilla Jamison" userId="6f8c5e47-9a31-48c1-9b4b-d8476d3eb413" providerId="ADAL" clId="{75511FF4-8AA7-4927-8F9F-D60B96769324}" dt="2023-10-10T15:18:39.084" v="37" actId="1076"/>
          <ac:spMkLst>
            <pc:docMk/>
            <pc:sldMk cId="2353953064" sldId="287"/>
            <ac:spMk id="2" creationId="{00000000-0000-0000-0000-000000000000}"/>
          </ac:spMkLst>
        </pc:spChg>
        <pc:picChg chg="mod">
          <ac:chgData name="Priscilla Jamison" userId="6f8c5e47-9a31-48c1-9b4b-d8476d3eb413" providerId="ADAL" clId="{75511FF4-8AA7-4927-8F9F-D60B96769324}" dt="2023-10-10T15:17:38.343" v="32" actId="1076"/>
          <ac:picMkLst>
            <pc:docMk/>
            <pc:sldMk cId="2353953064" sldId="287"/>
            <ac:picMk id="5" creationId="{00000000-0000-0000-0000-000000000000}"/>
          </ac:picMkLst>
        </pc:picChg>
      </pc:sldChg>
      <pc:sldChg chg="modSp mod">
        <pc:chgData name="Priscilla Jamison" userId="6f8c5e47-9a31-48c1-9b4b-d8476d3eb413" providerId="ADAL" clId="{75511FF4-8AA7-4927-8F9F-D60B96769324}" dt="2023-10-10T15:23:13.685" v="242" actId="20577"/>
        <pc:sldMkLst>
          <pc:docMk/>
          <pc:sldMk cId="2254355158" sldId="288"/>
        </pc:sldMkLst>
        <pc:spChg chg="mod">
          <ac:chgData name="Priscilla Jamison" userId="6f8c5e47-9a31-48c1-9b4b-d8476d3eb413" providerId="ADAL" clId="{75511FF4-8AA7-4927-8F9F-D60B96769324}" dt="2023-10-10T15:23:13.685" v="242" actId="20577"/>
          <ac:spMkLst>
            <pc:docMk/>
            <pc:sldMk cId="2254355158" sldId="288"/>
            <ac:spMk id="7" creationId="{00000000-0000-0000-0000-000000000000}"/>
          </ac:spMkLst>
        </pc:spChg>
        <pc:picChg chg="mod">
          <ac:chgData name="Priscilla Jamison" userId="6f8c5e47-9a31-48c1-9b4b-d8476d3eb413" providerId="ADAL" clId="{75511FF4-8AA7-4927-8F9F-D60B96769324}" dt="2023-10-10T15:17:45.372" v="34" actId="1076"/>
          <ac:picMkLst>
            <pc:docMk/>
            <pc:sldMk cId="2254355158" sldId="288"/>
            <ac:picMk id="5" creationId="{00000000-0000-0000-0000-000000000000}"/>
          </ac:picMkLst>
        </pc:picChg>
      </pc:sldChg>
      <pc:sldChg chg="addSp delSp modSp new mod">
        <pc:chgData name="Priscilla Jamison" userId="6f8c5e47-9a31-48c1-9b4b-d8476d3eb413" providerId="ADAL" clId="{75511FF4-8AA7-4927-8F9F-D60B96769324}" dt="2023-10-10T18:33:23.722" v="542" actId="113"/>
        <pc:sldMkLst>
          <pc:docMk/>
          <pc:sldMk cId="2424753913" sldId="289"/>
        </pc:sldMkLst>
        <pc:spChg chg="mod">
          <ac:chgData name="Priscilla Jamison" userId="6f8c5e47-9a31-48c1-9b4b-d8476d3eb413" providerId="ADAL" clId="{75511FF4-8AA7-4927-8F9F-D60B96769324}" dt="2023-10-10T18:31:53.555" v="525" actId="207"/>
          <ac:spMkLst>
            <pc:docMk/>
            <pc:sldMk cId="2424753913" sldId="289"/>
            <ac:spMk id="2" creationId="{D91D46E9-F4E0-87CC-F0D1-1E44E09B522B}"/>
          </ac:spMkLst>
        </pc:spChg>
        <pc:spChg chg="del">
          <ac:chgData name="Priscilla Jamison" userId="6f8c5e47-9a31-48c1-9b4b-d8476d3eb413" providerId="ADAL" clId="{75511FF4-8AA7-4927-8F9F-D60B96769324}" dt="2023-10-10T18:32:10.700" v="526"/>
          <ac:spMkLst>
            <pc:docMk/>
            <pc:sldMk cId="2424753913" sldId="289"/>
            <ac:spMk id="3" creationId="{39BEA88C-6B0F-F9E2-4BF7-332FBAE9E472}"/>
          </ac:spMkLst>
        </pc:spChg>
        <pc:spChg chg="add mod">
          <ac:chgData name="Priscilla Jamison" userId="6f8c5e47-9a31-48c1-9b4b-d8476d3eb413" providerId="ADAL" clId="{75511FF4-8AA7-4927-8F9F-D60B96769324}" dt="2023-10-10T18:32:28.979" v="529"/>
          <ac:spMkLst>
            <pc:docMk/>
            <pc:sldMk cId="2424753913" sldId="289"/>
            <ac:spMk id="6" creationId="{D04410E6-0E76-6526-449E-3A2DD90D0082}"/>
          </ac:spMkLst>
        </pc:spChg>
        <pc:graphicFrameChg chg="add mod modGraphic">
          <ac:chgData name="Priscilla Jamison" userId="6f8c5e47-9a31-48c1-9b4b-d8476d3eb413" providerId="ADAL" clId="{75511FF4-8AA7-4927-8F9F-D60B96769324}" dt="2023-10-10T18:33:23.722" v="542" actId="113"/>
          <ac:graphicFrameMkLst>
            <pc:docMk/>
            <pc:sldMk cId="2424753913" sldId="289"/>
            <ac:graphicFrameMk id="5" creationId="{101E5790-4F3C-F7B7-E5D8-077C0CB09644}"/>
          </ac:graphicFrameMkLst>
        </pc:graphicFrameChg>
        <pc:picChg chg="add mod">
          <ac:chgData name="Priscilla Jamison" userId="6f8c5e47-9a31-48c1-9b4b-d8476d3eb413" providerId="ADAL" clId="{75511FF4-8AA7-4927-8F9F-D60B96769324}" dt="2023-10-10T18:31:22.411" v="475" actId="1076"/>
          <ac:picMkLst>
            <pc:docMk/>
            <pc:sldMk cId="2424753913" sldId="289"/>
            <ac:picMk id="4" creationId="{28160D3E-F6C4-A15F-3A47-EFE2CB8A13B6}"/>
          </ac:picMkLst>
        </pc:picChg>
      </pc:sldChg>
      <pc:sldChg chg="addSp delSp modSp new mod">
        <pc:chgData name="Priscilla Jamison" userId="6f8c5e47-9a31-48c1-9b4b-d8476d3eb413" providerId="ADAL" clId="{75511FF4-8AA7-4927-8F9F-D60B96769324}" dt="2023-10-11T13:48:06.238" v="1369" actId="1076"/>
        <pc:sldMkLst>
          <pc:docMk/>
          <pc:sldMk cId="2176344207" sldId="290"/>
        </pc:sldMkLst>
        <pc:spChg chg="mod">
          <ac:chgData name="Priscilla Jamison" userId="6f8c5e47-9a31-48c1-9b4b-d8476d3eb413" providerId="ADAL" clId="{75511FF4-8AA7-4927-8F9F-D60B96769324}" dt="2023-10-11T13:48:06.238" v="1369" actId="1076"/>
          <ac:spMkLst>
            <pc:docMk/>
            <pc:sldMk cId="2176344207" sldId="290"/>
            <ac:spMk id="2" creationId="{2D0ED44B-5BF1-BB1D-0499-BBABD8CB91CA}"/>
          </ac:spMkLst>
        </pc:spChg>
        <pc:spChg chg="del">
          <ac:chgData name="Priscilla Jamison" userId="6f8c5e47-9a31-48c1-9b4b-d8476d3eb413" providerId="ADAL" clId="{75511FF4-8AA7-4927-8F9F-D60B96769324}" dt="2023-10-10T18:35:13.104" v="591"/>
          <ac:spMkLst>
            <pc:docMk/>
            <pc:sldMk cId="2176344207" sldId="290"/>
            <ac:spMk id="3" creationId="{C42D59F2-A673-A430-03D3-7F017D1C009B}"/>
          </ac:spMkLst>
        </pc:spChg>
        <pc:spChg chg="add mod">
          <ac:chgData name="Priscilla Jamison" userId="6f8c5e47-9a31-48c1-9b4b-d8476d3eb413" providerId="ADAL" clId="{75511FF4-8AA7-4927-8F9F-D60B96769324}" dt="2023-10-10T18:37:29.656" v="617" actId="1076"/>
          <ac:spMkLst>
            <pc:docMk/>
            <pc:sldMk cId="2176344207" sldId="290"/>
            <ac:spMk id="6" creationId="{1CB8454A-1C48-4549-B00F-94F9364A8907}"/>
          </ac:spMkLst>
        </pc:spChg>
        <pc:graphicFrameChg chg="add mod modGraphic">
          <ac:chgData name="Priscilla Jamison" userId="6f8c5e47-9a31-48c1-9b4b-d8476d3eb413" providerId="ADAL" clId="{75511FF4-8AA7-4927-8F9F-D60B96769324}" dt="2023-10-10T18:37:26.124" v="616" actId="1076"/>
          <ac:graphicFrameMkLst>
            <pc:docMk/>
            <pc:sldMk cId="2176344207" sldId="290"/>
            <ac:graphicFrameMk id="5" creationId="{B4025FB1-FC48-2D50-12D8-EF9EF56F5488}"/>
          </ac:graphicFrameMkLst>
        </pc:graphicFrameChg>
        <pc:picChg chg="add mod">
          <ac:chgData name="Priscilla Jamison" userId="6f8c5e47-9a31-48c1-9b4b-d8476d3eb413" providerId="ADAL" clId="{75511FF4-8AA7-4927-8F9F-D60B96769324}" dt="2023-10-10T18:31:26.460" v="477" actId="1076"/>
          <ac:picMkLst>
            <pc:docMk/>
            <pc:sldMk cId="2176344207" sldId="290"/>
            <ac:picMk id="4" creationId="{B60F355B-9387-64DC-C825-290C09042638}"/>
          </ac:picMkLst>
        </pc:picChg>
      </pc:sldChg>
      <pc:sldChg chg="addSp delSp modSp new mod ord">
        <pc:chgData name="Priscilla Jamison" userId="6f8c5e47-9a31-48c1-9b4b-d8476d3eb413" providerId="ADAL" clId="{75511FF4-8AA7-4927-8F9F-D60B96769324}" dt="2023-10-11T18:59:20.763" v="4389" actId="20577"/>
        <pc:sldMkLst>
          <pc:docMk/>
          <pc:sldMk cId="98684649" sldId="291"/>
        </pc:sldMkLst>
        <pc:spChg chg="del">
          <ac:chgData name="Priscilla Jamison" userId="6f8c5e47-9a31-48c1-9b4b-d8476d3eb413" providerId="ADAL" clId="{75511FF4-8AA7-4927-8F9F-D60B96769324}" dt="2023-10-11T13:50:20.763" v="1382" actId="478"/>
          <ac:spMkLst>
            <pc:docMk/>
            <pc:sldMk cId="98684649" sldId="291"/>
            <ac:spMk id="2" creationId="{CE7D0B7E-EE71-D63E-062C-8F7159299BB2}"/>
          </ac:spMkLst>
        </pc:spChg>
        <pc:spChg chg="del">
          <ac:chgData name="Priscilla Jamison" userId="6f8c5e47-9a31-48c1-9b4b-d8476d3eb413" providerId="ADAL" clId="{75511FF4-8AA7-4927-8F9F-D60B96769324}" dt="2023-10-11T13:53:08.038" v="1411" actId="22"/>
          <ac:spMkLst>
            <pc:docMk/>
            <pc:sldMk cId="98684649" sldId="291"/>
            <ac:spMk id="3" creationId="{181068A1-60F4-0CBD-B6F4-38E1F7A351DB}"/>
          </ac:spMkLst>
        </pc:spChg>
        <pc:spChg chg="mod">
          <ac:chgData name="Priscilla Jamison" userId="6f8c5e47-9a31-48c1-9b4b-d8476d3eb413" providerId="ADAL" clId="{75511FF4-8AA7-4927-8F9F-D60B96769324}" dt="2023-10-11T18:59:20.763" v="4389" actId="20577"/>
          <ac:spMkLst>
            <pc:docMk/>
            <pc:sldMk cId="98684649" sldId="291"/>
            <ac:spMk id="4" creationId="{6EC667FC-243D-68B4-8A27-18911A207DDA}"/>
          </ac:spMkLst>
        </pc:spChg>
        <pc:spChg chg="add mod">
          <ac:chgData name="Priscilla Jamison" userId="6f8c5e47-9a31-48c1-9b4b-d8476d3eb413" providerId="ADAL" clId="{75511FF4-8AA7-4927-8F9F-D60B96769324}" dt="2023-10-11T14:32:38.452" v="2437" actId="1076"/>
          <ac:spMkLst>
            <pc:docMk/>
            <pc:sldMk cId="98684649" sldId="291"/>
            <ac:spMk id="6" creationId="{FA06F20A-AD5F-33AE-8814-08D157A7B825}"/>
          </ac:spMkLst>
        </pc:spChg>
        <pc:spChg chg="add del mod">
          <ac:chgData name="Priscilla Jamison" userId="6f8c5e47-9a31-48c1-9b4b-d8476d3eb413" providerId="ADAL" clId="{75511FF4-8AA7-4927-8F9F-D60B96769324}" dt="2023-10-11T13:53:24.371" v="1413" actId="478"/>
          <ac:spMkLst>
            <pc:docMk/>
            <pc:sldMk cId="98684649" sldId="291"/>
            <ac:spMk id="10" creationId="{BAE440F3-AABF-D322-7B9A-C4F5A1E6A385}"/>
          </ac:spMkLst>
        </pc:spChg>
        <pc:spChg chg="add mod">
          <ac:chgData name="Priscilla Jamison" userId="6f8c5e47-9a31-48c1-9b4b-d8476d3eb413" providerId="ADAL" clId="{75511FF4-8AA7-4927-8F9F-D60B96769324}" dt="2023-10-11T14:08:03.406" v="2429" actId="20577"/>
          <ac:spMkLst>
            <pc:docMk/>
            <pc:sldMk cId="98684649" sldId="291"/>
            <ac:spMk id="17" creationId="{C1E703F3-1AB8-B95D-3D2C-A3BF90B3B31D}"/>
          </ac:spMkLst>
        </pc:spChg>
        <pc:picChg chg="add mod">
          <ac:chgData name="Priscilla Jamison" userId="6f8c5e47-9a31-48c1-9b4b-d8476d3eb413" providerId="ADAL" clId="{75511FF4-8AA7-4927-8F9F-D60B96769324}" dt="2023-10-11T13:50:14.283" v="1381" actId="1076"/>
          <ac:picMkLst>
            <pc:docMk/>
            <pc:sldMk cId="98684649" sldId="291"/>
            <ac:picMk id="5" creationId="{2505B196-725E-A8F9-A6C1-A993A6272F7E}"/>
          </ac:picMkLst>
        </pc:picChg>
        <pc:picChg chg="add del mod ord">
          <ac:chgData name="Priscilla Jamison" userId="6f8c5e47-9a31-48c1-9b4b-d8476d3eb413" providerId="ADAL" clId="{75511FF4-8AA7-4927-8F9F-D60B96769324}" dt="2023-10-11T13:53:22.346" v="1412" actId="478"/>
          <ac:picMkLst>
            <pc:docMk/>
            <pc:sldMk cId="98684649" sldId="291"/>
            <ac:picMk id="8" creationId="{9B8481A8-645B-A1E8-E1BC-A408DC1FCA46}"/>
          </ac:picMkLst>
        </pc:picChg>
        <pc:picChg chg="add del mod">
          <ac:chgData name="Priscilla Jamison" userId="6f8c5e47-9a31-48c1-9b4b-d8476d3eb413" providerId="ADAL" clId="{75511FF4-8AA7-4927-8F9F-D60B96769324}" dt="2023-10-11T14:00:02.050" v="1996" actId="478"/>
          <ac:picMkLst>
            <pc:docMk/>
            <pc:sldMk cId="98684649" sldId="291"/>
            <ac:picMk id="12" creationId="{7B632F0C-49D2-6658-01CE-7B9E7D92978E}"/>
          </ac:picMkLst>
        </pc:picChg>
        <pc:picChg chg="add mod">
          <ac:chgData name="Priscilla Jamison" userId="6f8c5e47-9a31-48c1-9b4b-d8476d3eb413" providerId="ADAL" clId="{75511FF4-8AA7-4927-8F9F-D60B96769324}" dt="2023-10-11T14:00:49.274" v="2005" actId="1076"/>
          <ac:picMkLst>
            <pc:docMk/>
            <pc:sldMk cId="98684649" sldId="291"/>
            <ac:picMk id="14" creationId="{77202C2D-476E-EAC1-D6F4-93D5987DDC32}"/>
          </ac:picMkLst>
        </pc:picChg>
        <pc:picChg chg="add mod">
          <ac:chgData name="Priscilla Jamison" userId="6f8c5e47-9a31-48c1-9b4b-d8476d3eb413" providerId="ADAL" clId="{75511FF4-8AA7-4927-8F9F-D60B96769324}" dt="2023-10-11T14:00:51.230" v="2006" actId="1076"/>
          <ac:picMkLst>
            <pc:docMk/>
            <pc:sldMk cId="98684649" sldId="291"/>
            <ac:picMk id="16" creationId="{0357E0AB-516B-9954-4028-F8EB3B5F746B}"/>
          </ac:picMkLst>
        </pc:picChg>
        <pc:picChg chg="add del">
          <ac:chgData name="Priscilla Jamison" userId="6f8c5e47-9a31-48c1-9b4b-d8476d3eb413" providerId="ADAL" clId="{75511FF4-8AA7-4927-8F9F-D60B96769324}" dt="2023-10-11T14:05:23.702" v="2349" actId="478"/>
          <ac:picMkLst>
            <pc:docMk/>
            <pc:sldMk cId="98684649" sldId="291"/>
            <ac:picMk id="19" creationId="{83B4492D-8122-EB1B-0527-C044FD1B7EF7}"/>
          </ac:picMkLst>
        </pc:picChg>
      </pc:sldChg>
      <pc:sldChg chg="addSp delSp modSp new mod">
        <pc:chgData name="Priscilla Jamison" userId="6f8c5e47-9a31-48c1-9b4b-d8476d3eb413" providerId="ADAL" clId="{75511FF4-8AA7-4927-8F9F-D60B96769324}" dt="2023-10-11T18:17:05.740" v="4232" actId="6549"/>
        <pc:sldMkLst>
          <pc:docMk/>
          <pc:sldMk cId="3038795298" sldId="292"/>
        </pc:sldMkLst>
        <pc:spChg chg="mod">
          <ac:chgData name="Priscilla Jamison" userId="6f8c5e47-9a31-48c1-9b4b-d8476d3eb413" providerId="ADAL" clId="{75511FF4-8AA7-4927-8F9F-D60B96769324}" dt="2023-10-11T14:59:59.454" v="2473" actId="403"/>
          <ac:spMkLst>
            <pc:docMk/>
            <pc:sldMk cId="3038795298" sldId="292"/>
            <ac:spMk id="2" creationId="{8632F83E-ED7C-121D-9A37-10778BF64820}"/>
          </ac:spMkLst>
        </pc:spChg>
        <pc:spChg chg="del mod">
          <ac:chgData name="Priscilla Jamison" userId="6f8c5e47-9a31-48c1-9b4b-d8476d3eb413" providerId="ADAL" clId="{75511FF4-8AA7-4927-8F9F-D60B96769324}" dt="2023-10-11T15:01:12.548" v="2478" actId="478"/>
          <ac:spMkLst>
            <pc:docMk/>
            <pc:sldMk cId="3038795298" sldId="292"/>
            <ac:spMk id="3" creationId="{E3DF77F6-E58C-8D8A-15FF-A23665D0C3C0}"/>
          </ac:spMkLst>
        </pc:spChg>
        <pc:spChg chg="add del">
          <ac:chgData name="Priscilla Jamison" userId="6f8c5e47-9a31-48c1-9b4b-d8476d3eb413" providerId="ADAL" clId="{75511FF4-8AA7-4927-8F9F-D60B96769324}" dt="2023-10-11T15:00:46.675" v="2475"/>
          <ac:spMkLst>
            <pc:docMk/>
            <pc:sldMk cId="3038795298" sldId="292"/>
            <ac:spMk id="5" creationId="{4CA9AA6A-0ECC-7ED4-74BC-53B16A9C8516}"/>
          </ac:spMkLst>
        </pc:spChg>
        <pc:spChg chg="add del">
          <ac:chgData name="Priscilla Jamison" userId="6f8c5e47-9a31-48c1-9b4b-d8476d3eb413" providerId="ADAL" clId="{75511FF4-8AA7-4927-8F9F-D60B96769324}" dt="2023-10-11T15:00:46.675" v="2475"/>
          <ac:spMkLst>
            <pc:docMk/>
            <pc:sldMk cId="3038795298" sldId="292"/>
            <ac:spMk id="7" creationId="{35DDF0A3-E1C9-85FA-0709-3C2C9AB5C81B}"/>
          </ac:spMkLst>
        </pc:spChg>
        <pc:spChg chg="add del mod">
          <ac:chgData name="Priscilla Jamison" userId="6f8c5e47-9a31-48c1-9b4b-d8476d3eb413" providerId="ADAL" clId="{75511FF4-8AA7-4927-8F9F-D60B96769324}" dt="2023-10-11T15:01:55.808" v="2482" actId="478"/>
          <ac:spMkLst>
            <pc:docMk/>
            <pc:sldMk cId="3038795298" sldId="292"/>
            <ac:spMk id="8" creationId="{2BFE80EE-DC2B-4DE8-C463-B52430134F32}"/>
          </ac:spMkLst>
        </pc:spChg>
        <pc:spChg chg="add del mod">
          <ac:chgData name="Priscilla Jamison" userId="6f8c5e47-9a31-48c1-9b4b-d8476d3eb413" providerId="ADAL" clId="{75511FF4-8AA7-4927-8F9F-D60B96769324}" dt="2023-10-11T15:01:38.801" v="2481" actId="478"/>
          <ac:spMkLst>
            <pc:docMk/>
            <pc:sldMk cId="3038795298" sldId="292"/>
            <ac:spMk id="10" creationId="{76C477DE-ED63-7FAE-20A2-F329E2C63819}"/>
          </ac:spMkLst>
        </pc:spChg>
        <pc:spChg chg="add del mod">
          <ac:chgData name="Priscilla Jamison" userId="6f8c5e47-9a31-48c1-9b4b-d8476d3eb413" providerId="ADAL" clId="{75511FF4-8AA7-4927-8F9F-D60B96769324}" dt="2023-10-11T15:02:18.318" v="2485" actId="478"/>
          <ac:spMkLst>
            <pc:docMk/>
            <pc:sldMk cId="3038795298" sldId="292"/>
            <ac:spMk id="11" creationId="{6BE1D76E-8608-6F50-7C47-90E62F5D3F8A}"/>
          </ac:spMkLst>
        </pc:spChg>
        <pc:spChg chg="add del">
          <ac:chgData name="Priscilla Jamison" userId="6f8c5e47-9a31-48c1-9b4b-d8476d3eb413" providerId="ADAL" clId="{75511FF4-8AA7-4927-8F9F-D60B96769324}" dt="2023-10-11T15:02:18.318" v="2485" actId="478"/>
          <ac:spMkLst>
            <pc:docMk/>
            <pc:sldMk cId="3038795298" sldId="292"/>
            <ac:spMk id="12" creationId="{EF17566C-1B65-12DF-C8DE-F76F2E37EAE7}"/>
          </ac:spMkLst>
        </pc:spChg>
        <pc:spChg chg="add del">
          <ac:chgData name="Priscilla Jamison" userId="6f8c5e47-9a31-48c1-9b4b-d8476d3eb413" providerId="ADAL" clId="{75511FF4-8AA7-4927-8F9F-D60B96769324}" dt="2023-10-11T15:02:18.318" v="2485" actId="478"/>
          <ac:spMkLst>
            <pc:docMk/>
            <pc:sldMk cId="3038795298" sldId="292"/>
            <ac:spMk id="14" creationId="{803A29CC-5E90-9C01-C57B-D7DF02BA1EED}"/>
          </ac:spMkLst>
        </pc:spChg>
        <pc:spChg chg="add mod">
          <ac:chgData name="Priscilla Jamison" userId="6f8c5e47-9a31-48c1-9b4b-d8476d3eb413" providerId="ADAL" clId="{75511FF4-8AA7-4927-8F9F-D60B96769324}" dt="2023-10-11T18:16:57.094" v="4226" actId="20577"/>
          <ac:spMkLst>
            <pc:docMk/>
            <pc:sldMk cId="3038795298" sldId="292"/>
            <ac:spMk id="15" creationId="{B5A1A728-0E52-939E-EE49-435572FC5BD5}"/>
          </ac:spMkLst>
        </pc:spChg>
        <pc:spChg chg="add mod">
          <ac:chgData name="Priscilla Jamison" userId="6f8c5e47-9a31-48c1-9b4b-d8476d3eb413" providerId="ADAL" clId="{75511FF4-8AA7-4927-8F9F-D60B96769324}" dt="2023-10-11T18:17:05.740" v="4232" actId="6549"/>
          <ac:spMkLst>
            <pc:docMk/>
            <pc:sldMk cId="3038795298" sldId="292"/>
            <ac:spMk id="16" creationId="{D3C1EB68-D933-7A58-CEF0-0669A4284104}"/>
          </ac:spMkLst>
        </pc:spChg>
        <pc:picChg chg="add mod">
          <ac:chgData name="Priscilla Jamison" userId="6f8c5e47-9a31-48c1-9b4b-d8476d3eb413" providerId="ADAL" clId="{75511FF4-8AA7-4927-8F9F-D60B96769324}" dt="2023-10-11T14:59:08.890" v="2439"/>
          <ac:picMkLst>
            <pc:docMk/>
            <pc:sldMk cId="3038795298" sldId="292"/>
            <ac:picMk id="4" creationId="{99A7C240-2918-A8A5-6207-8C928B27931E}"/>
          </ac:picMkLst>
        </pc:picChg>
        <pc:picChg chg="add del">
          <ac:chgData name="Priscilla Jamison" userId="6f8c5e47-9a31-48c1-9b4b-d8476d3eb413" providerId="ADAL" clId="{75511FF4-8AA7-4927-8F9F-D60B96769324}" dt="2023-10-11T15:00:46.675" v="2475"/>
          <ac:picMkLst>
            <pc:docMk/>
            <pc:sldMk cId="3038795298" sldId="292"/>
            <ac:picMk id="6" creationId="{0F459E53-34ED-EA55-2507-6EC25B3CF916}"/>
          </ac:picMkLst>
        </pc:picChg>
        <pc:picChg chg="add del mod">
          <ac:chgData name="Priscilla Jamison" userId="6f8c5e47-9a31-48c1-9b4b-d8476d3eb413" providerId="ADAL" clId="{75511FF4-8AA7-4927-8F9F-D60B96769324}" dt="2023-10-11T15:01:14.995" v="2480" actId="478"/>
          <ac:picMkLst>
            <pc:docMk/>
            <pc:sldMk cId="3038795298" sldId="292"/>
            <ac:picMk id="9" creationId="{D0A6DC8A-14B7-F3D9-1040-40E69FBD580D}"/>
          </ac:picMkLst>
        </pc:picChg>
        <pc:picChg chg="add del">
          <ac:chgData name="Priscilla Jamison" userId="6f8c5e47-9a31-48c1-9b4b-d8476d3eb413" providerId="ADAL" clId="{75511FF4-8AA7-4927-8F9F-D60B96769324}" dt="2023-10-11T15:02:18.318" v="2485" actId="478"/>
          <ac:picMkLst>
            <pc:docMk/>
            <pc:sldMk cId="3038795298" sldId="292"/>
            <ac:picMk id="13" creationId="{502C4391-7E89-5E4A-522E-97293C5411D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0D2F8D-9951-4929-A95E-75047DAEEC6B}"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1839682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D2F8D-9951-4929-A95E-75047DAEEC6B}"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3581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D2F8D-9951-4929-A95E-75047DAEEC6B}"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1387480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D2F8D-9951-4929-A95E-75047DAEEC6B}"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285238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0D2F8D-9951-4929-A95E-75047DAEEC6B}"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4108809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0D2F8D-9951-4929-A95E-75047DAEEC6B}"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301204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0D2F8D-9951-4929-A95E-75047DAEEC6B}"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3294941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0D2F8D-9951-4929-A95E-75047DAEEC6B}"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1281889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0D2F8D-9951-4929-A95E-75047DAEEC6B}"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3178608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0D2F8D-9951-4929-A95E-75047DAEEC6B}"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1388396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0D2F8D-9951-4929-A95E-75047DAEEC6B}"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699052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0D2F8D-9951-4929-A95E-75047DAEEC6B}" type="datetimeFigureOut">
              <a:rPr lang="en-US" smtClean="0"/>
              <a:t>11/9/2023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051889-271F-496E-9DE8-4272F7CC68D5}" type="slidenum">
              <a:rPr lang="en-US" smtClean="0"/>
              <a:t>‹#›</a:t>
            </a:fld>
            <a:endParaRPr lang="en-US"/>
          </a:p>
        </p:txBody>
      </p:sp>
    </p:spTree>
    <p:extLst>
      <p:ext uri="{BB962C8B-B14F-4D97-AF65-F5344CB8AC3E}">
        <p14:creationId xmlns:p14="http://schemas.microsoft.com/office/powerpoint/2010/main" val="3655451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bsaseabase.org/" TargetMode="External"/><Relationship Id="rId2" Type="http://schemas.openxmlformats.org/officeDocument/2006/relationships/hyperlink" Target="https://www.bsaseabase.org/wp-content/uploads/2021/02/2021-Brinton-Center-Participant-Guide-Feb23.pdf" TargetMode="Externa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hyperlink" Target="https://www.bsaseabase.org/wp-content/uploads/2021/02/2021-Brinton-Center-Participant-Guide-Feb23.pdf" TargetMode="External"/><Relationship Id="rId2" Type="http://schemas.openxmlformats.org/officeDocument/2006/relationships/hyperlink" Target="https://gooutdoorsflorida.com/" TargetMode="Externa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zqFgh0-6K-E"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20.jpeg"/><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store.bsaseabase.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29"/>
            <a:ext cx="12192000" cy="6843378"/>
          </a:xfrm>
          <a:prstGeom prst="rect">
            <a:avLst/>
          </a:prstGeom>
        </p:spPr>
      </p:pic>
      <p:pic>
        <p:nvPicPr>
          <p:cNvPr id="3" name="Picture 2" descr="A blue and yellow logo with white text&#10;&#10;Description automatically generated">
            <a:extLst>
              <a:ext uri="{FF2B5EF4-FFF2-40B4-BE49-F238E27FC236}">
                <a16:creationId xmlns:a16="http://schemas.microsoft.com/office/drawing/2014/main" id="{70D81CBF-718F-3828-0119-F6E6F253CC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5084" y="3985467"/>
            <a:ext cx="2480728" cy="2480728"/>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0667D91E-4766-342B-1461-513752E61938}"/>
              </a:ext>
            </a:extLst>
          </p:cNvPr>
          <p:cNvSpPr txBox="1"/>
          <p:nvPr/>
        </p:nvSpPr>
        <p:spPr>
          <a:xfrm>
            <a:off x="997084" y="221419"/>
            <a:ext cx="9313241" cy="2246769"/>
          </a:xfrm>
          <a:prstGeom prst="rect">
            <a:avLst/>
          </a:prstGeom>
          <a:noFill/>
        </p:spPr>
        <p:txBody>
          <a:bodyPr wrap="square" rtlCol="0">
            <a:spAutoFit/>
          </a:bodyPr>
          <a:lstStyle/>
          <a:p>
            <a:pPr algn="ctr"/>
            <a:r>
              <a:rPr lang="en-US" sz="3600">
                <a:solidFill>
                  <a:schemeClr val="bg1"/>
                </a:solidFill>
                <a:effectLst>
                  <a:outerShdw blurRad="38100" dist="38100" dir="2700000" algn="tl">
                    <a:srgbClr val="000000">
                      <a:alpha val="43137"/>
                    </a:srgbClr>
                  </a:outerShdw>
                </a:effectLst>
                <a:latin typeface="Book Antiqua" panose="02040602050305030304" pitchFamily="18" charset="0"/>
              </a:rPr>
              <a:t>National High Adventure Sea Base</a:t>
            </a:r>
          </a:p>
          <a:p>
            <a:pPr algn="ctr"/>
            <a:r>
              <a:rPr lang="en-US" sz="3600">
                <a:solidFill>
                  <a:schemeClr val="bg1"/>
                </a:solidFill>
                <a:effectLst>
                  <a:outerShdw blurRad="38100" dist="38100" dir="2700000" algn="tl">
                    <a:srgbClr val="000000">
                      <a:alpha val="43137"/>
                    </a:srgbClr>
                  </a:outerShdw>
                </a:effectLst>
                <a:latin typeface="Book Antiqua" panose="02040602050305030304" pitchFamily="18" charset="0"/>
              </a:rPr>
              <a:t>Boy Scouts of America</a:t>
            </a:r>
          </a:p>
          <a:p>
            <a:pPr algn="ctr"/>
            <a:r>
              <a:rPr lang="en-US" sz="360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Brinton Environmental Center Adventures</a:t>
            </a:r>
          </a:p>
          <a:p>
            <a:endParaRPr lang="en-US" sz="3200">
              <a:solidFill>
                <a:schemeClr val="bg1"/>
              </a:solidFill>
              <a:latin typeface="Book Antiqua" panose="02040602050305030304" pitchFamily="18" charset="0"/>
            </a:endParaRPr>
          </a:p>
        </p:txBody>
      </p:sp>
      <p:sp>
        <p:nvSpPr>
          <p:cNvPr id="8" name="TextBox 7">
            <a:extLst>
              <a:ext uri="{FF2B5EF4-FFF2-40B4-BE49-F238E27FC236}">
                <a16:creationId xmlns:a16="http://schemas.microsoft.com/office/drawing/2014/main" id="{D79B33A5-B7FC-1543-B57F-17F08F544E12}"/>
              </a:ext>
            </a:extLst>
          </p:cNvPr>
          <p:cNvSpPr txBox="1"/>
          <p:nvPr/>
        </p:nvSpPr>
        <p:spPr>
          <a:xfrm>
            <a:off x="446578" y="4309532"/>
            <a:ext cx="5449077" cy="1815882"/>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latin typeface="Book Antiqua" panose="02040602050305030304" pitchFamily="18" charset="0"/>
              </a:rPr>
              <a:t>Keys Adventure</a:t>
            </a:r>
          </a:p>
          <a:p>
            <a:r>
              <a:rPr lang="en-US" sz="2800">
                <a:solidFill>
                  <a:schemeClr val="bg1"/>
                </a:solidFill>
                <a:effectLst>
                  <a:outerShdw blurRad="38100" dist="38100" dir="2700000" algn="tl">
                    <a:srgbClr val="000000">
                      <a:alpha val="43137"/>
                    </a:srgbClr>
                  </a:outerShdw>
                </a:effectLst>
                <a:latin typeface="Book Antiqua" panose="02040602050305030304" pitchFamily="18" charset="0"/>
              </a:rPr>
              <a:t>Out Island Adventure</a:t>
            </a:r>
          </a:p>
          <a:p>
            <a:r>
              <a:rPr lang="en-US" sz="2800">
                <a:solidFill>
                  <a:schemeClr val="bg1"/>
                </a:solidFill>
                <a:effectLst>
                  <a:outerShdw blurRad="38100" dist="38100" dir="2700000" algn="tl">
                    <a:srgbClr val="000000">
                      <a:alpha val="43137"/>
                    </a:srgbClr>
                  </a:outerShdw>
                </a:effectLst>
                <a:latin typeface="Book Antiqua" panose="02040602050305030304" pitchFamily="18" charset="0"/>
              </a:rPr>
              <a:t>Fishing Adventure</a:t>
            </a:r>
          </a:p>
          <a:p>
            <a:r>
              <a:rPr lang="en-US" sz="2800">
                <a:solidFill>
                  <a:schemeClr val="bg1"/>
                </a:solidFill>
                <a:effectLst>
                  <a:outerShdw blurRad="38100" dist="38100" dir="2700000" algn="tl">
                    <a:srgbClr val="000000">
                      <a:alpha val="43137"/>
                    </a:srgbClr>
                  </a:outerShdw>
                </a:effectLst>
                <a:latin typeface="Book Antiqua" panose="02040602050305030304" pitchFamily="18" charset="0"/>
              </a:rPr>
              <a:t>Marine Eco Expedition</a:t>
            </a:r>
          </a:p>
        </p:txBody>
      </p:sp>
    </p:spTree>
    <p:extLst>
      <p:ext uri="{BB962C8B-B14F-4D97-AF65-F5344CB8AC3E}">
        <p14:creationId xmlns:p14="http://schemas.microsoft.com/office/powerpoint/2010/main" val="3872537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C667FC-243D-68B4-8A27-18911A207DDA}"/>
              </a:ext>
            </a:extLst>
          </p:cNvPr>
          <p:cNvSpPr>
            <a:spLocks noGrp="1"/>
          </p:cNvSpPr>
          <p:nvPr>
            <p:ph type="body" sz="half" idx="2"/>
          </p:nvPr>
        </p:nvSpPr>
        <p:spPr>
          <a:xfrm>
            <a:off x="839788" y="1616927"/>
            <a:ext cx="3932237" cy="4493941"/>
          </a:xfrm>
        </p:spPr>
        <p:txBody>
          <a:bodyPr>
            <a:normAutofit/>
          </a:bodyPr>
          <a:lstStyle/>
          <a:p>
            <a:r>
              <a:rPr lang="en-US" sz="1800">
                <a:latin typeface="+mj-lt"/>
              </a:rPr>
              <a:t>Find packing lists for each Brinton Environmental Center adventure in your </a:t>
            </a:r>
            <a:r>
              <a:rPr lang="en-US" sz="1800">
                <a:latin typeface="+mj-lt"/>
                <a:hlinkClick r:id="rId2"/>
              </a:rPr>
              <a:t>Participant Guide</a:t>
            </a:r>
            <a:r>
              <a:rPr lang="en-US" sz="1800">
                <a:latin typeface="+mj-lt"/>
              </a:rPr>
              <a:t>.  You can find the participant guide on our website, </a:t>
            </a:r>
            <a:r>
              <a:rPr lang="en-US" sz="1800">
                <a:latin typeface="+mj-lt"/>
                <a:hlinkClick r:id="rId3"/>
              </a:rPr>
              <a:t>www.bsaseabase.org</a:t>
            </a:r>
            <a:r>
              <a:rPr lang="en-US" sz="1800">
                <a:latin typeface="+mj-lt"/>
              </a:rPr>
              <a:t>, then at the top of your screen click “Scouts”, then “Resources”, then “Participant Guides”, then click the image like the one shown here.</a:t>
            </a:r>
          </a:p>
          <a:p>
            <a:endParaRPr lang="en-US" sz="1800">
              <a:latin typeface="+mj-lt"/>
            </a:endParaRPr>
          </a:p>
          <a:p>
            <a:r>
              <a:rPr lang="en-US" sz="1800">
                <a:latin typeface="+mj-lt"/>
              </a:rPr>
              <a:t>Use the Table of Contents in your Participant Guide to help find the content you need by clicking on the needed section. After clicking on the title of the needed section, it will jump to that page.</a:t>
            </a:r>
          </a:p>
        </p:txBody>
      </p:sp>
      <p:pic>
        <p:nvPicPr>
          <p:cNvPr id="5" name="Picture 4">
            <a:extLst>
              <a:ext uri="{FF2B5EF4-FFF2-40B4-BE49-F238E27FC236}">
                <a16:creationId xmlns:a16="http://schemas.microsoft.com/office/drawing/2014/main" id="{2505B196-725E-A8F9-A6C1-A993A6272F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349" y="72781"/>
            <a:ext cx="1440525" cy="1447800"/>
          </a:xfrm>
          <a:prstGeom prst="rect">
            <a:avLst/>
          </a:prstGeom>
        </p:spPr>
      </p:pic>
      <p:sp>
        <p:nvSpPr>
          <p:cNvPr id="6" name="TextBox 5">
            <a:extLst>
              <a:ext uri="{FF2B5EF4-FFF2-40B4-BE49-F238E27FC236}">
                <a16:creationId xmlns:a16="http://schemas.microsoft.com/office/drawing/2014/main" id="{FA06F20A-AD5F-33AE-8814-08D157A7B825}"/>
              </a:ext>
            </a:extLst>
          </p:cNvPr>
          <p:cNvSpPr txBox="1"/>
          <p:nvPr/>
        </p:nvSpPr>
        <p:spPr>
          <a:xfrm>
            <a:off x="3367803" y="126071"/>
            <a:ext cx="5456393" cy="1107996"/>
          </a:xfrm>
          <a:prstGeom prst="rect">
            <a:avLst/>
          </a:prstGeom>
          <a:noFill/>
        </p:spPr>
        <p:txBody>
          <a:bodyPr wrap="square" rtlCol="0">
            <a:spAutoFit/>
          </a:bodyPr>
          <a:lstStyle/>
          <a:p>
            <a:pPr algn="r"/>
            <a:r>
              <a:rPr lang="en-US" sz="6600">
                <a:solidFill>
                  <a:schemeClr val="bg1"/>
                </a:solidFill>
                <a:latin typeface="Book Antiqua" panose="02040602050305030304" pitchFamily="18" charset="0"/>
              </a:rPr>
              <a:t>Packing Lists</a:t>
            </a:r>
          </a:p>
        </p:txBody>
      </p:sp>
      <p:pic>
        <p:nvPicPr>
          <p:cNvPr id="14" name="Picture 13">
            <a:extLst>
              <a:ext uri="{FF2B5EF4-FFF2-40B4-BE49-F238E27FC236}">
                <a16:creationId xmlns:a16="http://schemas.microsoft.com/office/drawing/2014/main" id="{77202C2D-476E-EAC1-D6F4-93D5987DDC32}"/>
              </a:ext>
            </a:extLst>
          </p:cNvPr>
          <p:cNvPicPr>
            <a:picLocks noChangeAspect="1"/>
          </p:cNvPicPr>
          <p:nvPr/>
        </p:nvPicPr>
        <p:blipFill>
          <a:blip r:embed="rId5"/>
          <a:stretch>
            <a:fillRect/>
          </a:stretch>
        </p:blipFill>
        <p:spPr>
          <a:xfrm>
            <a:off x="4965283" y="1308409"/>
            <a:ext cx="1972517" cy="2555488"/>
          </a:xfrm>
          <a:prstGeom prst="rect">
            <a:avLst/>
          </a:prstGeom>
        </p:spPr>
      </p:pic>
      <p:pic>
        <p:nvPicPr>
          <p:cNvPr id="16" name="Picture 15">
            <a:extLst>
              <a:ext uri="{FF2B5EF4-FFF2-40B4-BE49-F238E27FC236}">
                <a16:creationId xmlns:a16="http://schemas.microsoft.com/office/drawing/2014/main" id="{0357E0AB-516B-9954-4028-F8EB3B5F746B}"/>
              </a:ext>
            </a:extLst>
          </p:cNvPr>
          <p:cNvPicPr>
            <a:picLocks noChangeAspect="1"/>
          </p:cNvPicPr>
          <p:nvPr/>
        </p:nvPicPr>
        <p:blipFill>
          <a:blip r:embed="rId6"/>
          <a:stretch>
            <a:fillRect/>
          </a:stretch>
        </p:blipFill>
        <p:spPr>
          <a:xfrm>
            <a:off x="4962190" y="3964258"/>
            <a:ext cx="1978701" cy="2555488"/>
          </a:xfrm>
          <a:prstGeom prst="rect">
            <a:avLst/>
          </a:prstGeom>
        </p:spPr>
      </p:pic>
      <p:sp>
        <p:nvSpPr>
          <p:cNvPr id="17" name="TextBox 16">
            <a:extLst>
              <a:ext uri="{FF2B5EF4-FFF2-40B4-BE49-F238E27FC236}">
                <a16:creationId xmlns:a16="http://schemas.microsoft.com/office/drawing/2014/main" id="{C1E703F3-1AB8-B95D-3D2C-A3BF90B3B31D}"/>
              </a:ext>
            </a:extLst>
          </p:cNvPr>
          <p:cNvSpPr txBox="1"/>
          <p:nvPr/>
        </p:nvSpPr>
        <p:spPr>
          <a:xfrm>
            <a:off x="7281746" y="1616927"/>
            <a:ext cx="4237464" cy="4862870"/>
          </a:xfrm>
          <a:prstGeom prst="rect">
            <a:avLst/>
          </a:prstGeom>
          <a:noFill/>
        </p:spPr>
        <p:txBody>
          <a:bodyPr wrap="square" rtlCol="0">
            <a:spAutoFit/>
          </a:bodyPr>
          <a:lstStyle/>
          <a:p>
            <a:r>
              <a:rPr lang="en-US">
                <a:latin typeface="+mj-lt"/>
              </a:rPr>
              <a:t>Packing Lists for each adventure can be found on the following pages of your </a:t>
            </a:r>
            <a:r>
              <a:rPr lang="en-US">
                <a:latin typeface="+mj-lt"/>
                <a:hlinkClick r:id="rId2"/>
              </a:rPr>
              <a:t>Participant Guide</a:t>
            </a:r>
            <a:r>
              <a:rPr lang="en-US">
                <a:latin typeface="+mj-lt"/>
              </a:rPr>
              <a:t>:</a:t>
            </a:r>
          </a:p>
          <a:p>
            <a:endParaRPr lang="en-US">
              <a:latin typeface="+mj-lt"/>
            </a:endParaRPr>
          </a:p>
          <a:p>
            <a:r>
              <a:rPr lang="en-US">
                <a:latin typeface="+mj-lt"/>
              </a:rPr>
              <a:t>Keys Adventure: page 18</a:t>
            </a:r>
          </a:p>
          <a:p>
            <a:r>
              <a:rPr lang="en-US">
                <a:latin typeface="+mj-lt"/>
              </a:rPr>
              <a:t>Out Island Adventure: page 21</a:t>
            </a:r>
          </a:p>
          <a:p>
            <a:r>
              <a:rPr lang="en-US">
                <a:latin typeface="+mj-lt"/>
              </a:rPr>
              <a:t>Fishing Adventure: page 23</a:t>
            </a:r>
          </a:p>
          <a:p>
            <a:r>
              <a:rPr lang="en-US">
                <a:latin typeface="+mj-lt"/>
              </a:rPr>
              <a:t>Marine Eco Expedition: page 26</a:t>
            </a:r>
          </a:p>
          <a:p>
            <a:endParaRPr lang="en-US">
              <a:latin typeface="+mj-lt"/>
            </a:endParaRPr>
          </a:p>
          <a:p>
            <a:endParaRPr lang="en-US">
              <a:latin typeface="+mj-lt"/>
            </a:endParaRPr>
          </a:p>
          <a:p>
            <a:endParaRPr lang="en-US">
              <a:latin typeface="+mj-lt"/>
            </a:endParaRPr>
          </a:p>
          <a:p>
            <a:pPr algn="ctr"/>
            <a:r>
              <a:rPr lang="en-US" sz="2800">
                <a:latin typeface="+mj-lt"/>
              </a:rPr>
              <a:t>The </a:t>
            </a:r>
            <a:r>
              <a:rPr lang="en-US" sz="2800">
                <a:latin typeface="+mj-lt"/>
                <a:hlinkClick r:id="rId2"/>
              </a:rPr>
              <a:t>Brinton Center Participant Guide</a:t>
            </a:r>
            <a:r>
              <a:rPr lang="en-US" sz="2800">
                <a:latin typeface="+mj-lt"/>
              </a:rPr>
              <a:t> is your best resource for preparing for your adventure!</a:t>
            </a:r>
          </a:p>
        </p:txBody>
      </p:sp>
    </p:spTree>
    <p:extLst>
      <p:ext uri="{BB962C8B-B14F-4D97-AF65-F5344CB8AC3E}">
        <p14:creationId xmlns:p14="http://schemas.microsoft.com/office/powerpoint/2010/main" val="98684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9635" y="175418"/>
            <a:ext cx="5689600" cy="1325563"/>
          </a:xfrm>
        </p:spPr>
        <p:txBody>
          <a:bodyPr>
            <a:noAutofit/>
          </a:bodyPr>
          <a:lstStyle/>
          <a:p>
            <a:r>
              <a:rPr lang="en-US" sz="600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Fishing License </a:t>
            </a:r>
          </a:p>
        </p:txBody>
      </p:sp>
      <p:sp>
        <p:nvSpPr>
          <p:cNvPr id="3" name="Content Placeholder 2"/>
          <p:cNvSpPr>
            <a:spLocks noGrp="1"/>
          </p:cNvSpPr>
          <p:nvPr>
            <p:ph idx="1"/>
          </p:nvPr>
        </p:nvSpPr>
        <p:spPr>
          <a:xfrm>
            <a:off x="296828" y="1735963"/>
            <a:ext cx="7297152" cy="4018566"/>
          </a:xfrm>
          <a:noFill/>
          <a:effectLst/>
        </p:spPr>
        <p:txBody>
          <a:bodyPr>
            <a:normAutofit/>
          </a:bodyPr>
          <a:lstStyle/>
          <a:p>
            <a:r>
              <a:rPr lang="en-US">
                <a:solidFill>
                  <a:schemeClr val="accent1">
                    <a:lumMod val="50000"/>
                  </a:schemeClr>
                </a:solidFill>
                <a:latin typeface="+mj-lt"/>
              </a:rPr>
              <a:t>Fishing Licenses are needed for all participants ages 16 years of age and older.  Saltwater licenses can be purchased at </a:t>
            </a:r>
            <a:r>
              <a:rPr lang="en-US">
                <a:solidFill>
                  <a:schemeClr val="accent1">
                    <a:lumMod val="50000"/>
                  </a:schemeClr>
                </a:solidFill>
                <a:latin typeface="+mj-lt"/>
                <a:hlinkClick r:id="rId2">
                  <a:extLst>
                    <a:ext uri="{A12FA001-AC4F-418D-AE19-62706E023703}">
                      <ahyp:hlinkClr xmlns:ahyp="http://schemas.microsoft.com/office/drawing/2018/hyperlinkcolor" val="tx"/>
                    </a:ext>
                  </a:extLst>
                </a:hlinkClick>
              </a:rPr>
              <a:t>gooutdoorsflorida.com</a:t>
            </a:r>
            <a:endParaRPr lang="en-US">
              <a:solidFill>
                <a:schemeClr val="accent1">
                  <a:lumMod val="50000"/>
                </a:schemeClr>
              </a:solidFill>
              <a:latin typeface="+mj-lt"/>
            </a:endParaRPr>
          </a:p>
          <a:p>
            <a:r>
              <a:rPr lang="en-US" i="1">
                <a:solidFill>
                  <a:schemeClr val="accent1">
                    <a:lumMod val="50000"/>
                  </a:schemeClr>
                </a:solidFill>
                <a:latin typeface="+mj-lt"/>
              </a:rPr>
              <a:t>Sea Base does not sell fishing licenses.</a:t>
            </a:r>
          </a:p>
          <a:p>
            <a:r>
              <a:rPr lang="en-US">
                <a:solidFill>
                  <a:schemeClr val="accent1">
                    <a:lumMod val="50000"/>
                  </a:schemeClr>
                </a:solidFill>
                <a:latin typeface="+mj-lt"/>
              </a:rPr>
              <a:t>Please defer to page 15 of your </a:t>
            </a:r>
            <a:r>
              <a:rPr lang="en-US">
                <a:solidFill>
                  <a:schemeClr val="accent1">
                    <a:lumMod val="50000"/>
                  </a:schemeClr>
                </a:solidFill>
                <a:latin typeface="+mj-lt"/>
                <a:hlinkClick r:id="rId3">
                  <a:extLst>
                    <a:ext uri="{A12FA001-AC4F-418D-AE19-62706E023703}">
                      <ahyp:hlinkClr xmlns:ahyp="http://schemas.microsoft.com/office/drawing/2018/hyperlinkcolor" val="tx"/>
                    </a:ext>
                  </a:extLst>
                </a:hlinkClick>
              </a:rPr>
              <a:t>Brinton Center Participant Guide</a:t>
            </a:r>
            <a:r>
              <a:rPr lang="en-US">
                <a:solidFill>
                  <a:schemeClr val="accent1">
                    <a:lumMod val="50000"/>
                  </a:schemeClr>
                </a:solidFill>
                <a:latin typeface="+mj-lt"/>
              </a:rPr>
              <a:t> to find out which license is best for you based on your chosen adventure and attending season.</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296828" y="175418"/>
            <a:ext cx="1440525" cy="1447800"/>
          </a:xfrm>
          <a:prstGeom prst="rect">
            <a:avLst/>
          </a:prstGeom>
        </p:spPr>
      </p:pic>
      <p:sp>
        <p:nvSpPr>
          <p:cNvPr id="5" name="TextBox 4"/>
          <p:cNvSpPr txBox="1"/>
          <p:nvPr/>
        </p:nvSpPr>
        <p:spPr>
          <a:xfrm>
            <a:off x="0" y="5842337"/>
            <a:ext cx="12369809" cy="1015663"/>
          </a:xfrm>
          <a:prstGeom prst="rect">
            <a:avLst/>
          </a:prstGeom>
          <a:noFill/>
        </p:spPr>
        <p:txBody>
          <a:bodyPr wrap="square" rtlCol="0">
            <a:spAutoFit/>
          </a:bodyPr>
          <a:lstStyle/>
          <a:p>
            <a:pPr algn="ctr"/>
            <a:r>
              <a:rPr lang="en-US" sz="2800" b="1">
                <a:solidFill>
                  <a:srgbClr val="FF0000"/>
                </a:solidFill>
                <a:latin typeface="+mj-lt"/>
              </a:rPr>
              <a:t>We do not participate in Lobster Mini Season the last Wednesday/Thursday of July.</a:t>
            </a:r>
          </a:p>
          <a:p>
            <a:endParaRPr lang="en-US" sz="1600"/>
          </a:p>
          <a:p>
            <a:endParaRPr lang="en-US" sz="1600"/>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5479" t="3168" r="1130" b="19806"/>
          <a:stretch/>
        </p:blipFill>
        <p:spPr>
          <a:xfrm>
            <a:off x="8221823" y="1471286"/>
            <a:ext cx="2598822" cy="4283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01643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2F83E-ED7C-121D-9A37-10778BF64820}"/>
              </a:ext>
            </a:extLst>
          </p:cNvPr>
          <p:cNvSpPr>
            <a:spLocks noGrp="1"/>
          </p:cNvSpPr>
          <p:nvPr>
            <p:ph type="title"/>
          </p:nvPr>
        </p:nvSpPr>
        <p:spPr/>
        <p:txBody>
          <a:bodyPr>
            <a:normAutofit/>
          </a:bodyPr>
          <a:lstStyle/>
          <a:p>
            <a:pPr algn="r"/>
            <a:r>
              <a:rPr lang="en-US" sz="6000">
                <a:solidFill>
                  <a:schemeClr val="bg1"/>
                </a:solidFill>
                <a:latin typeface="Book Antiqua" panose="02040602050305030304" pitchFamily="18" charset="0"/>
              </a:rPr>
              <a:t>Program Specific Training </a:t>
            </a:r>
          </a:p>
        </p:txBody>
      </p:sp>
      <p:pic>
        <p:nvPicPr>
          <p:cNvPr id="4" name="Picture 3">
            <a:extLst>
              <a:ext uri="{FF2B5EF4-FFF2-40B4-BE49-F238E27FC236}">
                <a16:creationId xmlns:a16="http://schemas.microsoft.com/office/drawing/2014/main" id="{99A7C240-2918-A8A5-6207-8C928B27931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6828" y="175418"/>
            <a:ext cx="1440525" cy="1447800"/>
          </a:xfrm>
          <a:prstGeom prst="rect">
            <a:avLst/>
          </a:prstGeom>
        </p:spPr>
      </p:pic>
      <p:sp>
        <p:nvSpPr>
          <p:cNvPr id="15" name="TextBox 14">
            <a:extLst>
              <a:ext uri="{FF2B5EF4-FFF2-40B4-BE49-F238E27FC236}">
                <a16:creationId xmlns:a16="http://schemas.microsoft.com/office/drawing/2014/main" id="{B5A1A728-0E52-939E-EE49-435572FC5BD5}"/>
              </a:ext>
            </a:extLst>
          </p:cNvPr>
          <p:cNvSpPr txBox="1"/>
          <p:nvPr/>
        </p:nvSpPr>
        <p:spPr>
          <a:xfrm>
            <a:off x="707571" y="1623218"/>
            <a:ext cx="10776857" cy="2462213"/>
          </a:xfrm>
          <a:prstGeom prst="rect">
            <a:avLst/>
          </a:prstGeom>
          <a:noFill/>
        </p:spPr>
        <p:txBody>
          <a:bodyPr wrap="square" rtlCol="0">
            <a:spAutoFit/>
          </a:bodyPr>
          <a:lstStyle/>
          <a:p>
            <a:r>
              <a:rPr lang="en-US" sz="2000" i="1">
                <a:latin typeface="+mj-lt"/>
              </a:rPr>
              <a:t>Sea Base Adventures are aquatics-based and require all participants, youth and adult alike, to be fit, competent swimmers.  It is recommended that your unit, in consultation with physician and local council BSA Aquatics Director or a qualified aquatic professional, develops a crew training regimen. This regimen should include frequent pool training sessions, basic snorkeling instruction, paddle craft sessions, upper-body strength training and the BSA Swim Test, which is a </a:t>
            </a:r>
            <a:r>
              <a:rPr lang="en-US" sz="2000" i="1" u="sng">
                <a:latin typeface="+mj-lt"/>
              </a:rPr>
              <a:t>requirement.</a:t>
            </a:r>
          </a:p>
          <a:p>
            <a:endParaRPr lang="en-US" u="sng">
              <a:latin typeface="+mj-lt"/>
            </a:endParaRPr>
          </a:p>
          <a:p>
            <a:endParaRPr lang="en-US"/>
          </a:p>
          <a:p>
            <a:endParaRPr lang="en-US"/>
          </a:p>
        </p:txBody>
      </p:sp>
      <p:sp>
        <p:nvSpPr>
          <p:cNvPr id="16" name="TextBox 15">
            <a:extLst>
              <a:ext uri="{FF2B5EF4-FFF2-40B4-BE49-F238E27FC236}">
                <a16:creationId xmlns:a16="http://schemas.microsoft.com/office/drawing/2014/main" id="{D3C1EB68-D933-7A58-CEF0-0669A4284104}"/>
              </a:ext>
            </a:extLst>
          </p:cNvPr>
          <p:cNvSpPr txBox="1"/>
          <p:nvPr/>
        </p:nvSpPr>
        <p:spPr>
          <a:xfrm>
            <a:off x="609600" y="3429000"/>
            <a:ext cx="10744200" cy="3416320"/>
          </a:xfrm>
          <a:prstGeom prst="rect">
            <a:avLst/>
          </a:prstGeom>
          <a:noFill/>
        </p:spPr>
        <p:txBody>
          <a:bodyPr wrap="square" numCol="2" rtlCol="0">
            <a:spAutoFit/>
          </a:bodyPr>
          <a:lstStyle/>
          <a:p>
            <a:pPr marL="342900" indent="-342900">
              <a:buAutoNum type="arabicPeriod"/>
            </a:pPr>
            <a:r>
              <a:rPr lang="en-US">
                <a:latin typeface="+mj-lt"/>
              </a:rPr>
              <a:t>Become strong, competent swimmers (monthly swimming sessions are recommended).</a:t>
            </a:r>
          </a:p>
          <a:p>
            <a:pPr marL="342900" indent="-342900">
              <a:buAutoNum type="arabicPeriod"/>
            </a:pPr>
            <a:r>
              <a:rPr lang="en-US">
                <a:latin typeface="+mj-lt"/>
              </a:rPr>
              <a:t>Snorkel. Practice clearing a mask and snorkel.  Practice equalizing the ears.</a:t>
            </a:r>
          </a:p>
          <a:p>
            <a:pPr marL="342900" indent="-342900">
              <a:buAutoNum type="arabicPeriod"/>
            </a:pPr>
            <a:r>
              <a:rPr lang="en-US">
                <a:latin typeface="+mj-lt"/>
              </a:rPr>
              <a:t>Practice fishing knots.  Ex: Palomar Knot, Uni Knot, Unit-to-Uni Knot</a:t>
            </a:r>
          </a:p>
          <a:p>
            <a:pPr marL="342900" indent="-342900">
              <a:buAutoNum type="arabicPeriod"/>
            </a:pPr>
            <a:r>
              <a:rPr lang="en-US">
                <a:latin typeface="+mj-lt"/>
              </a:rPr>
              <a:t>Become proficient with nautical map and compass navigation.</a:t>
            </a:r>
          </a:p>
          <a:p>
            <a:pPr marL="342900" indent="-342900">
              <a:buAutoNum type="arabicPeriod"/>
            </a:pPr>
            <a:r>
              <a:rPr lang="en-US">
                <a:latin typeface="+mj-lt"/>
              </a:rPr>
              <a:t>Seek local Instruction regarding the use of VHF marine radios, safety flares, man overboard procedures and drill potential emergency situations.</a:t>
            </a:r>
          </a:p>
          <a:p>
            <a:pPr marL="342900" indent="-342900">
              <a:buAutoNum type="arabicPeriod"/>
            </a:pPr>
            <a:endParaRPr lang="en-US">
              <a:latin typeface="+mj-lt"/>
            </a:endParaRPr>
          </a:p>
          <a:p>
            <a:pPr marL="342900" indent="-342900">
              <a:buAutoNum type="arabicPeriod"/>
            </a:pPr>
            <a:r>
              <a:rPr lang="en-US">
                <a:latin typeface="+mj-lt"/>
              </a:rPr>
              <a:t>Become proficient with paddle crafts (kayaking stand up paddleboard and/or canoe)</a:t>
            </a:r>
          </a:p>
          <a:p>
            <a:pPr marL="342900" indent="-342900">
              <a:buAutoNum type="arabicPeriod"/>
            </a:pPr>
            <a:r>
              <a:rPr lang="en-US">
                <a:latin typeface="+mj-lt"/>
              </a:rPr>
              <a:t>Practice gaining upper-body strength to lift oneself onto a dock/kayak/paddleboard/canoe.</a:t>
            </a:r>
          </a:p>
          <a:p>
            <a:pPr marL="342900" indent="-342900">
              <a:buAutoNum type="arabicPeriod"/>
            </a:pPr>
            <a:r>
              <a:rPr lang="en-US">
                <a:latin typeface="+mj-lt"/>
              </a:rPr>
              <a:t>Adult leaders plan an important role in ensuring safety aboard and in the water.  Adults must understand BSA Safe Swim Defense and Safety Afloat Guidelines and be prepared to assist in emergency situations.</a:t>
            </a:r>
          </a:p>
          <a:p>
            <a:pPr marL="342900" indent="-342900">
              <a:buAutoNum type="arabicPeriod"/>
            </a:pPr>
            <a:r>
              <a:rPr lang="en-US">
                <a:latin typeface="+mj-lt"/>
              </a:rPr>
              <a:t>Watch: </a:t>
            </a:r>
            <a:r>
              <a:rPr lang="en-US" sz="1800" u="sng" ker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Reef Etiquette Video</a:t>
            </a:r>
            <a:r>
              <a:rPr lang="en-US">
                <a:latin typeface="+mj-lt"/>
              </a:rPr>
              <a:t> produced by NOAA.</a:t>
            </a:r>
          </a:p>
          <a:p>
            <a:endParaRPr lang="en-US"/>
          </a:p>
        </p:txBody>
      </p:sp>
    </p:spTree>
    <p:extLst>
      <p:ext uri="{BB962C8B-B14F-4D97-AF65-F5344CB8AC3E}">
        <p14:creationId xmlns:p14="http://schemas.microsoft.com/office/powerpoint/2010/main" val="3038795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05434" y="1493005"/>
            <a:ext cx="7419186" cy="2554545"/>
          </a:xfrm>
          <a:prstGeom prst="rect">
            <a:avLst/>
          </a:prstGeom>
          <a:noFill/>
          <a:effectLst/>
        </p:spPr>
        <p:txBody>
          <a:bodyPr wrap="square" numCol="1" rtlCol="0">
            <a:spAutoFit/>
          </a:bodyPr>
          <a:lstStyle/>
          <a:p>
            <a:pPr lvl="1" algn="ctr"/>
            <a:r>
              <a:rPr lang="en-US" sz="2000">
                <a:solidFill>
                  <a:schemeClr val="accent5">
                    <a:lumMod val="50000"/>
                  </a:schemeClr>
                </a:solidFill>
                <a:latin typeface="+mj-lt"/>
              </a:rPr>
              <a:t>Club Cayo Hueso (Keys Adventure)</a:t>
            </a:r>
          </a:p>
          <a:p>
            <a:pPr lvl="1" algn="ctr"/>
            <a:r>
              <a:rPr lang="en-US" sz="2000">
                <a:solidFill>
                  <a:schemeClr val="accent5">
                    <a:lumMod val="50000"/>
                  </a:schemeClr>
                </a:solidFill>
                <a:latin typeface="+mj-lt"/>
              </a:rPr>
              <a:t>Castaway Club (Out Island)</a:t>
            </a:r>
          </a:p>
          <a:p>
            <a:pPr lvl="1" algn="ctr"/>
            <a:r>
              <a:rPr lang="en-US" sz="2000">
                <a:solidFill>
                  <a:schemeClr val="accent5">
                    <a:lumMod val="50000"/>
                  </a:schemeClr>
                </a:solidFill>
                <a:latin typeface="+mj-lt"/>
              </a:rPr>
              <a:t>Citizen Science Award (Marine Eco Expedition)</a:t>
            </a:r>
          </a:p>
          <a:p>
            <a:pPr lvl="1" algn="ctr"/>
            <a:r>
              <a:rPr lang="en-US" sz="2000">
                <a:solidFill>
                  <a:schemeClr val="accent5">
                    <a:lumMod val="50000"/>
                  </a:schemeClr>
                </a:solidFill>
                <a:latin typeface="+mj-lt"/>
              </a:rPr>
              <a:t>S.C.E.N.E. Award</a:t>
            </a:r>
          </a:p>
          <a:p>
            <a:pPr lvl="1" algn="ctr"/>
            <a:r>
              <a:rPr lang="en-US" sz="2000">
                <a:solidFill>
                  <a:schemeClr val="accent5">
                    <a:lumMod val="50000"/>
                  </a:schemeClr>
                </a:solidFill>
                <a:latin typeface="+mj-lt"/>
              </a:rPr>
              <a:t>Duty to God Award</a:t>
            </a:r>
          </a:p>
          <a:p>
            <a:pPr lvl="1" algn="ctr"/>
            <a:r>
              <a:rPr lang="en-US" sz="2000">
                <a:solidFill>
                  <a:schemeClr val="accent5">
                    <a:lumMod val="50000"/>
                  </a:schemeClr>
                </a:solidFill>
                <a:latin typeface="+mj-lt"/>
              </a:rPr>
              <a:t>Kayaking BSA Award</a:t>
            </a:r>
          </a:p>
          <a:p>
            <a:pPr lvl="1" algn="ctr"/>
            <a:r>
              <a:rPr lang="en-US" sz="2000">
                <a:solidFill>
                  <a:schemeClr val="accent5">
                    <a:lumMod val="50000"/>
                  </a:schemeClr>
                </a:solidFill>
                <a:latin typeface="+mj-lt"/>
              </a:rPr>
              <a:t>Snorkel BSA Award</a:t>
            </a:r>
          </a:p>
          <a:p>
            <a:pPr lvl="1" algn="ctr"/>
            <a:r>
              <a:rPr lang="en-US" sz="2000">
                <a:solidFill>
                  <a:schemeClr val="accent5">
                    <a:lumMod val="50000"/>
                  </a:schemeClr>
                </a:solidFill>
                <a:latin typeface="+mj-lt"/>
              </a:rPr>
              <a:t>Stand Up Paddleboard BSA Award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408416" y="235685"/>
            <a:ext cx="1136637" cy="1142378"/>
          </a:xfrm>
          <a:prstGeom prst="rect">
            <a:avLst/>
          </a:prstGeom>
        </p:spPr>
      </p:pic>
      <p:sp>
        <p:nvSpPr>
          <p:cNvPr id="6" name="TextBox 5"/>
          <p:cNvSpPr txBox="1"/>
          <p:nvPr/>
        </p:nvSpPr>
        <p:spPr>
          <a:xfrm>
            <a:off x="3994245" y="235685"/>
            <a:ext cx="8839200" cy="1200329"/>
          </a:xfrm>
          <a:prstGeom prst="rect">
            <a:avLst/>
          </a:prstGeom>
          <a:noFill/>
          <a:effectLst/>
        </p:spPr>
        <p:txBody>
          <a:bodyPr wrap="square" rtlCol="0">
            <a:spAutoFit/>
          </a:bodyPr>
          <a:lstStyle/>
          <a:p>
            <a:r>
              <a:rPr lang="en-US" sz="540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Certifications &amp; Awards</a:t>
            </a:r>
          </a:p>
          <a:p>
            <a:endParaRPr lang="en-US">
              <a:effectLst>
                <a:outerShdw blurRad="38100" dist="38100" dir="2700000" algn="tl">
                  <a:srgbClr val="000000">
                    <a:alpha val="43137"/>
                  </a:srgbClr>
                </a:outerShdw>
              </a:effectLst>
            </a:endParaRPr>
          </a:p>
        </p:txBody>
      </p:sp>
      <p:pic>
        <p:nvPicPr>
          <p:cNvPr id="7" name="Picture 6"/>
          <p:cNvPicPr>
            <a:picLocks noChangeAspect="1"/>
          </p:cNvPicPr>
          <p:nvPr/>
        </p:nvPicPr>
        <p:blipFill rotWithShape="1">
          <a:blip r:embed="rId3"/>
          <a:srcRect l="8682" t="6864" r="-5041" b="8331"/>
          <a:stretch/>
        </p:blipFill>
        <p:spPr>
          <a:xfrm rot="19452952">
            <a:off x="-49197" y="3507533"/>
            <a:ext cx="2171915" cy="2008420"/>
          </a:xfrm>
          <a:prstGeom prst="ellipse">
            <a:avLst/>
          </a:prstGeom>
          <a:ln>
            <a:noFill/>
          </a:ln>
          <a:effectLst>
            <a:softEdge rad="112500"/>
          </a:effectLst>
        </p:spPr>
      </p:pic>
      <p:pic>
        <p:nvPicPr>
          <p:cNvPr id="8" name="Picture 7"/>
          <p:cNvPicPr>
            <a:picLocks noChangeAspect="1"/>
          </p:cNvPicPr>
          <p:nvPr/>
        </p:nvPicPr>
        <p:blipFill rotWithShape="1">
          <a:blip r:embed="rId4"/>
          <a:srcRect l="4015" t="6254" r="2868" b="2469"/>
          <a:stretch/>
        </p:blipFill>
        <p:spPr>
          <a:xfrm>
            <a:off x="2057197" y="3578323"/>
            <a:ext cx="2026508" cy="1902941"/>
          </a:xfrm>
          <a:prstGeom prst="ellipse">
            <a:avLst/>
          </a:prstGeom>
          <a:ln>
            <a:noFill/>
          </a:ln>
          <a:effectLst>
            <a:softEdge rad="112500"/>
          </a:effectLst>
        </p:spPr>
      </p:pic>
      <p:pic>
        <p:nvPicPr>
          <p:cNvPr id="2" name="Picture 1"/>
          <p:cNvPicPr>
            <a:picLocks noChangeAspect="1"/>
          </p:cNvPicPr>
          <p:nvPr/>
        </p:nvPicPr>
        <p:blipFill>
          <a:blip r:embed="rId5"/>
          <a:stretch>
            <a:fillRect/>
          </a:stretch>
        </p:blipFill>
        <p:spPr>
          <a:xfrm>
            <a:off x="-30220" y="1363531"/>
            <a:ext cx="2013907" cy="1890668"/>
          </a:xfrm>
          <a:prstGeom prst="ellipse">
            <a:avLst/>
          </a:prstGeom>
          <a:ln>
            <a:noFill/>
          </a:ln>
          <a:effectLst>
            <a:softEdge rad="112500"/>
          </a:effectLst>
        </p:spPr>
      </p:pic>
      <p:pic>
        <p:nvPicPr>
          <p:cNvPr id="4" name="Picture 3" descr="A patch with a picture of a submarine&#10;&#10;Description automatically generated">
            <a:extLst>
              <a:ext uri="{FF2B5EF4-FFF2-40B4-BE49-F238E27FC236}">
                <a16:creationId xmlns:a16="http://schemas.microsoft.com/office/drawing/2014/main" id="{5C771F1A-0134-54EE-5913-597605245670}"/>
              </a:ext>
            </a:extLst>
          </p:cNvPr>
          <p:cNvPicPr>
            <a:picLocks noChangeAspect="1"/>
          </p:cNvPicPr>
          <p:nvPr/>
        </p:nvPicPr>
        <p:blipFill rotWithShape="1">
          <a:blip r:embed="rId6" cstate="print">
            <a:alphaModFix/>
            <a:extLst>
              <a:ext uri="{BEBA8EAE-BF5A-486C-A8C5-ECC9F3942E4B}">
                <a14:imgProps xmlns:a14="http://schemas.microsoft.com/office/drawing/2010/main">
                  <a14:imgLayer r:embed="rId7">
                    <a14:imgEffect>
                      <a14:brightnessContrast bright="1000" contrast="2000"/>
                    </a14:imgEffect>
                  </a14:imgLayer>
                </a14:imgProps>
              </a:ext>
              <a:ext uri="{28A0092B-C50C-407E-A947-70E740481C1C}">
                <a14:useLocalDpi xmlns:a14="http://schemas.microsoft.com/office/drawing/2010/main" val="0"/>
              </a:ext>
            </a:extLst>
          </a:blip>
          <a:srcRect/>
          <a:stretch/>
        </p:blipFill>
        <p:spPr>
          <a:xfrm>
            <a:off x="6476174" y="4636537"/>
            <a:ext cx="1937671" cy="1902941"/>
          </a:xfrm>
          <a:prstGeom prst="rect">
            <a:avLst/>
          </a:prstGeom>
          <a:blipFill>
            <a:blip r:embed="rId8">
              <a:alphaModFix/>
            </a:blip>
            <a:tile tx="0" ty="0" sx="100000" sy="100000" flip="none" algn="tl"/>
          </a:blip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11" name="Picture 10" descr="A patch with a picture of a beach and palm trees&#10;&#10;Description automatically generated">
            <a:extLst>
              <a:ext uri="{FF2B5EF4-FFF2-40B4-BE49-F238E27FC236}">
                <a16:creationId xmlns:a16="http://schemas.microsoft.com/office/drawing/2014/main" id="{B534D2A5-7294-CF10-E58A-7EF0F62DF1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06187" y="1493005"/>
            <a:ext cx="1807735" cy="1818185"/>
          </a:xfrm>
          <a:prstGeom prst="rect">
            <a:avLst/>
          </a:prstGeom>
        </p:spPr>
      </p:pic>
      <p:pic>
        <p:nvPicPr>
          <p:cNvPr id="12" name="Picture 11">
            <a:extLst>
              <a:ext uri="{FF2B5EF4-FFF2-40B4-BE49-F238E27FC236}">
                <a16:creationId xmlns:a16="http://schemas.microsoft.com/office/drawing/2014/main" id="{84608132-6CF2-B125-2CC1-3A51F5FDC8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3788" y="4636537"/>
            <a:ext cx="1750996" cy="1746087"/>
          </a:xfrm>
          <a:prstGeom prst="rect">
            <a:avLst/>
          </a:prstGeom>
        </p:spPr>
      </p:pic>
      <p:pic>
        <p:nvPicPr>
          <p:cNvPr id="14" name="Picture 13" descr="A close up of a logo&#10;&#10;Description automatically generated">
            <a:extLst>
              <a:ext uri="{FF2B5EF4-FFF2-40B4-BE49-F238E27FC236}">
                <a16:creationId xmlns:a16="http://schemas.microsoft.com/office/drawing/2014/main" id="{12208396-FE19-5B0E-A21F-2817E84C0D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1562422" y="4832408"/>
            <a:ext cx="989550" cy="2554545"/>
          </a:xfrm>
          <a:prstGeom prst="rect">
            <a:avLst/>
          </a:prstGeom>
        </p:spPr>
      </p:pic>
      <p:pic>
        <p:nvPicPr>
          <p:cNvPr id="16" name="Picture 15" descr="A person holding a paddle&#10;&#10;Description automatically generated">
            <a:extLst>
              <a:ext uri="{FF2B5EF4-FFF2-40B4-BE49-F238E27FC236}">
                <a16:creationId xmlns:a16="http://schemas.microsoft.com/office/drawing/2014/main" id="{A382E688-2DAE-735E-C71C-18974403AF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55980" y="5000181"/>
            <a:ext cx="1567078" cy="1468105"/>
          </a:xfrm>
          <a:prstGeom prst="rect">
            <a:avLst/>
          </a:prstGeom>
        </p:spPr>
      </p:pic>
      <p:pic>
        <p:nvPicPr>
          <p:cNvPr id="13" name="Picture 12" descr="A close up of a ship wheel&#10;&#10;Description automatically generated">
            <a:extLst>
              <a:ext uri="{FF2B5EF4-FFF2-40B4-BE49-F238E27FC236}">
                <a16:creationId xmlns:a16="http://schemas.microsoft.com/office/drawing/2014/main" id="{65488AAF-A2D1-C292-1D5F-3BBC7B725AA6}"/>
              </a:ext>
            </a:extLst>
          </p:cNvPr>
          <p:cNvPicPr>
            <a:picLocks noChangeAspect="1"/>
          </p:cNvPicPr>
          <p:nvPr/>
        </p:nvPicPr>
        <p:blipFill rotWithShape="1">
          <a:blip r:embed="rId13">
            <a:extLst>
              <a:ext uri="{28A0092B-C50C-407E-A947-70E740481C1C}">
                <a14:useLocalDpi xmlns:a14="http://schemas.microsoft.com/office/drawing/2010/main" val="0"/>
              </a:ext>
            </a:extLst>
          </a:blip>
          <a:srcRect l="-5805" t="-1696" r="19599" b="1696"/>
          <a:stretch/>
        </p:blipFill>
        <p:spPr>
          <a:xfrm rot="5400000">
            <a:off x="9295837" y="1367647"/>
            <a:ext cx="2318237" cy="2103120"/>
          </a:xfrm>
          <a:prstGeom prst="rect">
            <a:avLst/>
          </a:prstGeom>
        </p:spPr>
      </p:pic>
    </p:spTree>
    <p:extLst>
      <p:ext uri="{BB962C8B-B14F-4D97-AF65-F5344CB8AC3E}">
        <p14:creationId xmlns:p14="http://schemas.microsoft.com/office/powerpoint/2010/main" val="2149119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7631" y="1208736"/>
            <a:ext cx="5893381" cy="4031873"/>
          </a:xfrm>
          <a:prstGeom prst="rect">
            <a:avLst/>
          </a:prstGeom>
          <a:noFill/>
          <a:effectLst/>
        </p:spPr>
        <p:txBody>
          <a:bodyPr wrap="square" rtlCol="0">
            <a:spAutoFit/>
          </a:bodyPr>
          <a:lstStyle/>
          <a:p>
            <a:endParaRPr lang="en-US" sz="3200" b="1">
              <a:solidFill>
                <a:schemeClr val="bg1"/>
              </a:solidFill>
              <a:effectLst>
                <a:outerShdw blurRad="38100" dist="38100" dir="2700000" algn="tl">
                  <a:srgbClr val="000000">
                    <a:alpha val="43137"/>
                  </a:srgbClr>
                </a:outerShdw>
              </a:effectLst>
            </a:endParaRPr>
          </a:p>
          <a:p>
            <a:pPr algn="ctr"/>
            <a:r>
              <a:rPr lang="en-US" sz="2400" b="1">
                <a:solidFill>
                  <a:schemeClr val="accent5">
                    <a:lumMod val="50000"/>
                  </a:schemeClr>
                </a:solidFill>
                <a:latin typeface="+mj-lt"/>
              </a:rPr>
              <a:t>In our wonderful Ship Store you and </a:t>
            </a:r>
          </a:p>
          <a:p>
            <a:pPr algn="ctr"/>
            <a:r>
              <a:rPr lang="en-US" sz="2400" b="1">
                <a:solidFill>
                  <a:schemeClr val="accent5">
                    <a:lumMod val="50000"/>
                  </a:schemeClr>
                </a:solidFill>
                <a:latin typeface="+mj-lt"/>
              </a:rPr>
              <a:t>your crew can find just about anything!</a:t>
            </a:r>
          </a:p>
          <a:p>
            <a:pPr algn="ctr"/>
            <a:r>
              <a:rPr lang="en-US" sz="2400" b="1">
                <a:solidFill>
                  <a:schemeClr val="accent5">
                    <a:lumMod val="50000"/>
                  </a:schemeClr>
                </a:solidFill>
                <a:latin typeface="+mj-lt"/>
              </a:rPr>
              <a:t>Fun T-Shirts, water bottles, hammocks,           key chains, belts and a whole lot more. </a:t>
            </a:r>
          </a:p>
          <a:p>
            <a:endParaRPr lang="en-US" sz="2400" b="1">
              <a:solidFill>
                <a:schemeClr val="accent5">
                  <a:lumMod val="50000"/>
                </a:schemeClr>
              </a:solidFill>
              <a:latin typeface="+mj-lt"/>
            </a:endParaRPr>
          </a:p>
          <a:p>
            <a:pPr algn="ctr"/>
            <a:r>
              <a:rPr lang="en-US" sz="2800" b="1">
                <a:solidFill>
                  <a:schemeClr val="accent5">
                    <a:lumMod val="50000"/>
                  </a:schemeClr>
                </a:solidFill>
                <a:latin typeface="+mj-lt"/>
              </a:rPr>
              <a:t>Can’t Pack it on the airplane? No Problem!</a:t>
            </a:r>
          </a:p>
          <a:p>
            <a:pPr algn="ctr"/>
            <a:r>
              <a:rPr lang="en-US" sz="2400" b="1">
                <a:solidFill>
                  <a:schemeClr val="accent5">
                    <a:lumMod val="50000"/>
                  </a:schemeClr>
                </a:solidFill>
                <a:latin typeface="+mj-lt"/>
              </a:rPr>
              <a:t>We have plenty of sunscreen, bug spray and any other camping necessities you may need.   </a:t>
            </a:r>
            <a:endParaRPr lang="en-US" sz="2400">
              <a:solidFill>
                <a:schemeClr val="accent5">
                  <a:lumMod val="50000"/>
                </a:schemeClr>
              </a:solidFill>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247490" y="88900"/>
            <a:ext cx="1440525" cy="1447800"/>
          </a:xfrm>
          <a:prstGeom prst="rect">
            <a:avLst/>
          </a:prstGeom>
        </p:spPr>
      </p:pic>
      <p:pic>
        <p:nvPicPr>
          <p:cNvPr id="9" name="Picture 8"/>
          <p:cNvPicPr>
            <a:picLocks noChangeAspect="1"/>
          </p:cNvPicPr>
          <p:nvPr/>
        </p:nvPicPr>
        <p:blipFill>
          <a:blip r:embed="rId3"/>
          <a:stretch>
            <a:fillRect/>
          </a:stretch>
        </p:blipFill>
        <p:spPr>
          <a:xfrm>
            <a:off x="6940056" y="1536700"/>
            <a:ext cx="5004454" cy="37452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a:off x="7080495" y="151705"/>
            <a:ext cx="4523874" cy="1384995"/>
          </a:xfrm>
          <a:prstGeom prst="rect">
            <a:avLst/>
          </a:prstGeom>
          <a:noFill/>
          <a:effectLst/>
        </p:spPr>
        <p:txBody>
          <a:bodyPr wrap="square" rtlCol="0">
            <a:spAutoFit/>
          </a:bodyPr>
          <a:lstStyle/>
          <a:p>
            <a:r>
              <a:rPr lang="en-US" sz="660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Ship Store</a:t>
            </a:r>
          </a:p>
          <a:p>
            <a:endParaRPr lang="en-US"/>
          </a:p>
        </p:txBody>
      </p:sp>
      <p:sp>
        <p:nvSpPr>
          <p:cNvPr id="2" name="TextBox 1"/>
          <p:cNvSpPr txBox="1"/>
          <p:nvPr/>
        </p:nvSpPr>
        <p:spPr>
          <a:xfrm>
            <a:off x="1036352" y="5898780"/>
            <a:ext cx="8999621" cy="461665"/>
          </a:xfrm>
          <a:prstGeom prst="rect">
            <a:avLst/>
          </a:prstGeom>
          <a:noFill/>
          <a:effectLst/>
        </p:spPr>
        <p:txBody>
          <a:bodyPr wrap="square" rtlCol="0">
            <a:spAutoFit/>
          </a:bodyPr>
          <a:lstStyle/>
          <a:p>
            <a:pPr algn="ctr"/>
            <a:r>
              <a:rPr lang="en-US" sz="2400" b="1" i="1">
                <a:solidFill>
                  <a:schemeClr val="tx2">
                    <a:lumMod val="75000"/>
                  </a:schemeClr>
                </a:solidFill>
                <a:latin typeface="+mj-lt"/>
              </a:rPr>
              <a:t>Visit the Ship Store website at </a:t>
            </a:r>
            <a:r>
              <a:rPr lang="en-US" sz="2400" b="1" i="1">
                <a:solidFill>
                  <a:schemeClr val="tx2">
                    <a:lumMod val="75000"/>
                  </a:schemeClr>
                </a:solidFill>
                <a:latin typeface="+mj-lt"/>
                <a:hlinkClick r:id="rId4"/>
              </a:rPr>
              <a:t>www.store.bsaseabase.org</a:t>
            </a:r>
            <a:endParaRPr lang="en-US" sz="2400" b="1" i="1">
              <a:solidFill>
                <a:schemeClr val="tx2">
                  <a:lumMod val="75000"/>
                </a:schemeClr>
              </a:solidFill>
              <a:latin typeface="+mj-lt"/>
            </a:endParaRPr>
          </a:p>
        </p:txBody>
      </p:sp>
    </p:spTree>
    <p:extLst>
      <p:ext uri="{BB962C8B-B14F-4D97-AF65-F5344CB8AC3E}">
        <p14:creationId xmlns:p14="http://schemas.microsoft.com/office/powerpoint/2010/main" val="2353953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48668" y="746551"/>
            <a:ext cx="7999585" cy="830997"/>
          </a:xfrm>
          <a:prstGeom prst="rect">
            <a:avLst/>
          </a:prstGeom>
          <a:noFill/>
          <a:effectLst/>
        </p:spPr>
        <p:txBody>
          <a:bodyPr wrap="square" rtlCol="0">
            <a:spAutoFit/>
          </a:bodyPr>
          <a:lstStyle/>
          <a:p>
            <a:r>
              <a:rPr lang="en-US" sz="480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Frequently Asked Questions</a:t>
            </a:r>
            <a:endParaRPr lang="en-US" sz="440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203344" y="165526"/>
            <a:ext cx="1156211" cy="1162050"/>
          </a:xfrm>
          <a:prstGeom prst="rect">
            <a:avLst/>
          </a:prstGeom>
        </p:spPr>
      </p:pic>
      <p:sp>
        <p:nvSpPr>
          <p:cNvPr id="7" name="TextBox 6"/>
          <p:cNvSpPr txBox="1"/>
          <p:nvPr/>
        </p:nvSpPr>
        <p:spPr>
          <a:xfrm>
            <a:off x="671380" y="1487661"/>
            <a:ext cx="10633628" cy="5601533"/>
          </a:xfrm>
          <a:prstGeom prst="rect">
            <a:avLst/>
          </a:prstGeom>
          <a:noFill/>
          <a:effectLst/>
        </p:spPr>
        <p:txBody>
          <a:bodyPr wrap="square" rtlCol="0">
            <a:spAutoFit/>
          </a:bodyPr>
          <a:lstStyle/>
          <a:p>
            <a:r>
              <a:rPr lang="en-US" sz="1600" b="1" dirty="0">
                <a:solidFill>
                  <a:schemeClr val="accent5">
                    <a:lumMod val="50000"/>
                  </a:schemeClr>
                </a:solidFill>
                <a:latin typeface="+mj-lt"/>
              </a:rPr>
              <a:t>What mask and snorkel should I bring? </a:t>
            </a:r>
            <a:r>
              <a:rPr lang="en-US" sz="1600" i="1" dirty="0">
                <a:solidFill>
                  <a:schemeClr val="accent5">
                    <a:lumMod val="50000"/>
                  </a:schemeClr>
                </a:solidFill>
                <a:latin typeface="+mj-lt"/>
              </a:rPr>
              <a:t>You can purchase a mask and snorkel from the Sea Base Ship Store or go to your local dive shop, or even department stores. Anything that is comfortable will work. We recommend trying out your mask and snorkel in the pool before you travel to Sea Base to be sure the fit is good. Full face masks are not permitted.</a:t>
            </a:r>
          </a:p>
          <a:p>
            <a:endParaRPr lang="en-US" sz="1600" b="1" i="1" dirty="0">
              <a:solidFill>
                <a:schemeClr val="accent5">
                  <a:lumMod val="50000"/>
                </a:schemeClr>
              </a:solidFill>
              <a:latin typeface="+mj-lt"/>
            </a:endParaRPr>
          </a:p>
          <a:p>
            <a:r>
              <a:rPr lang="en-US" sz="1600" b="1" dirty="0">
                <a:solidFill>
                  <a:schemeClr val="accent5">
                    <a:lumMod val="50000"/>
                  </a:schemeClr>
                </a:solidFill>
                <a:latin typeface="+mj-lt"/>
              </a:rPr>
              <a:t>Should I bring fishing gear? </a:t>
            </a:r>
            <a:r>
              <a:rPr lang="en-US" sz="1600" i="1" dirty="0">
                <a:solidFill>
                  <a:schemeClr val="accent5">
                    <a:lumMod val="50000"/>
                  </a:schemeClr>
                </a:solidFill>
                <a:latin typeface="+mj-lt"/>
              </a:rPr>
              <a:t>Sea Base will provide all the fishing gear you need.</a:t>
            </a:r>
            <a:endParaRPr lang="en-US" sz="1600" dirty="0">
              <a:solidFill>
                <a:schemeClr val="accent5">
                  <a:lumMod val="50000"/>
                </a:schemeClr>
              </a:solidFill>
              <a:latin typeface="+mj-lt"/>
            </a:endParaRPr>
          </a:p>
          <a:p>
            <a:endParaRPr lang="en-US" sz="1600" b="1" dirty="0">
              <a:solidFill>
                <a:schemeClr val="accent5">
                  <a:lumMod val="50000"/>
                </a:schemeClr>
              </a:solidFill>
              <a:latin typeface="+mj-lt"/>
            </a:endParaRPr>
          </a:p>
          <a:p>
            <a:r>
              <a:rPr lang="en-US" sz="1600" b="1" dirty="0">
                <a:solidFill>
                  <a:schemeClr val="accent5">
                    <a:lumMod val="50000"/>
                  </a:schemeClr>
                </a:solidFill>
                <a:latin typeface="+mj-lt"/>
              </a:rPr>
              <a:t>For camping on Big Munson Island, will there be power on the Island to plug in my CPAP machine? </a:t>
            </a:r>
            <a:r>
              <a:rPr lang="en-US" sz="1600" i="1" dirty="0">
                <a:solidFill>
                  <a:schemeClr val="accent5">
                    <a:lumMod val="50000"/>
                  </a:schemeClr>
                </a:solidFill>
                <a:latin typeface="+mj-lt"/>
              </a:rPr>
              <a:t>No, Big Munson Island is a primitive island without power.  We suggest packing plenty of battery backups for your CPAP machine or other necessary electronic devices.</a:t>
            </a:r>
            <a:endParaRPr lang="en-US" sz="1600" b="1" dirty="0">
              <a:solidFill>
                <a:schemeClr val="accent5">
                  <a:lumMod val="50000"/>
                </a:schemeClr>
              </a:solidFill>
              <a:latin typeface="+mj-lt"/>
            </a:endParaRPr>
          </a:p>
          <a:p>
            <a:endParaRPr lang="en-US" sz="1600" i="1" dirty="0">
              <a:solidFill>
                <a:schemeClr val="accent5">
                  <a:lumMod val="50000"/>
                </a:schemeClr>
              </a:solidFill>
              <a:latin typeface="+mj-lt"/>
            </a:endParaRPr>
          </a:p>
          <a:p>
            <a:r>
              <a:rPr lang="en-US" sz="1600" b="1" dirty="0">
                <a:solidFill>
                  <a:schemeClr val="accent5">
                    <a:lumMod val="50000"/>
                  </a:schemeClr>
                </a:solidFill>
                <a:latin typeface="+mj-lt"/>
              </a:rPr>
              <a:t>Should I bring a water bottle? </a:t>
            </a:r>
            <a:r>
              <a:rPr lang="en-US" sz="1600" i="1" dirty="0">
                <a:solidFill>
                  <a:schemeClr val="accent5">
                    <a:lumMod val="50000"/>
                  </a:schemeClr>
                </a:solidFill>
                <a:latin typeface="+mj-lt"/>
              </a:rPr>
              <a:t>All participants should bring a wide-mouth Nalgene-style reusable water bottle.  </a:t>
            </a:r>
            <a:endParaRPr lang="en-US" sz="1600" b="1" dirty="0">
              <a:solidFill>
                <a:schemeClr val="accent5">
                  <a:lumMod val="50000"/>
                </a:schemeClr>
              </a:solidFill>
              <a:latin typeface="+mj-lt"/>
            </a:endParaRPr>
          </a:p>
          <a:p>
            <a:endParaRPr lang="en-US" sz="1600" b="1" dirty="0">
              <a:solidFill>
                <a:schemeClr val="accent5">
                  <a:lumMod val="50000"/>
                </a:schemeClr>
              </a:solidFill>
              <a:latin typeface="+mj-lt"/>
            </a:endParaRPr>
          </a:p>
          <a:p>
            <a:r>
              <a:rPr lang="en-US" sz="1600" b="1" dirty="0">
                <a:solidFill>
                  <a:schemeClr val="accent5">
                    <a:lumMod val="50000"/>
                  </a:schemeClr>
                </a:solidFill>
                <a:latin typeface="+mj-lt"/>
              </a:rPr>
              <a:t>What if I cannot pass the BSA Swim Test prior to arrival? </a:t>
            </a:r>
            <a:r>
              <a:rPr lang="en-US" sz="1600" i="1" dirty="0">
                <a:solidFill>
                  <a:schemeClr val="accent5">
                    <a:lumMod val="50000"/>
                  </a:schemeClr>
                </a:solidFill>
                <a:latin typeface="+mj-lt"/>
              </a:rPr>
              <a:t>You will not be permitted to participate or stay at Sea Base.</a:t>
            </a:r>
          </a:p>
          <a:p>
            <a:endParaRPr lang="en-US" sz="1600" b="1" i="1" dirty="0">
              <a:solidFill>
                <a:schemeClr val="accent5">
                  <a:lumMod val="50000"/>
                </a:schemeClr>
              </a:solidFill>
              <a:latin typeface="+mj-lt"/>
            </a:endParaRPr>
          </a:p>
          <a:p>
            <a:r>
              <a:rPr lang="en-US" sz="1600" b="1" dirty="0">
                <a:solidFill>
                  <a:schemeClr val="accent5">
                    <a:lumMod val="50000"/>
                  </a:schemeClr>
                </a:solidFill>
                <a:latin typeface="+mj-lt"/>
              </a:rPr>
              <a:t>What if I cannot complete the Sea Base Swim Review upon arrival? </a:t>
            </a:r>
            <a:r>
              <a:rPr lang="en-US" sz="1600" i="1" dirty="0">
                <a:solidFill>
                  <a:schemeClr val="accent5">
                    <a:lumMod val="50000"/>
                  </a:schemeClr>
                </a:solidFill>
                <a:latin typeface="+mj-lt"/>
              </a:rPr>
              <a:t>You will not be permitted to participate or stay at Sea Base.</a:t>
            </a:r>
            <a:endParaRPr lang="en-US" sz="1600" dirty="0">
              <a:solidFill>
                <a:schemeClr val="accent5">
                  <a:lumMod val="50000"/>
                </a:schemeClr>
              </a:solidFill>
              <a:latin typeface="+mj-lt"/>
            </a:endParaRPr>
          </a:p>
          <a:p>
            <a:endParaRPr lang="en-US" sz="1600" b="1" dirty="0">
              <a:solidFill>
                <a:schemeClr val="accent5">
                  <a:lumMod val="50000"/>
                </a:schemeClr>
              </a:solidFill>
              <a:latin typeface="+mj-lt"/>
            </a:endParaRPr>
          </a:p>
          <a:p>
            <a:r>
              <a:rPr lang="en-US" sz="1600" b="1" dirty="0">
                <a:solidFill>
                  <a:schemeClr val="accent5">
                    <a:lumMod val="50000"/>
                  </a:schemeClr>
                </a:solidFill>
                <a:latin typeface="+mj-lt"/>
              </a:rPr>
              <a:t>What if I arrive without a signed medical? </a:t>
            </a:r>
            <a:r>
              <a:rPr lang="en-US" sz="1600" i="1" dirty="0">
                <a:solidFill>
                  <a:schemeClr val="accent5">
                    <a:lumMod val="50000"/>
                  </a:schemeClr>
                </a:solidFill>
                <a:latin typeface="+mj-lt"/>
              </a:rPr>
              <a:t>All medical documentation must be taken care of in advance and signed by a physician. You will not be permitted to participate or stay at Sea Base.</a:t>
            </a:r>
          </a:p>
          <a:p>
            <a:endParaRPr lang="en-US" sz="1600" b="1" i="1" dirty="0">
              <a:solidFill>
                <a:schemeClr val="accent5">
                  <a:lumMod val="50000"/>
                </a:schemeClr>
              </a:solidFill>
              <a:latin typeface="+mj-lt"/>
            </a:endParaRPr>
          </a:p>
          <a:p>
            <a:r>
              <a:rPr lang="en-US" sz="1600" b="1" dirty="0">
                <a:solidFill>
                  <a:schemeClr val="accent5">
                    <a:lumMod val="50000"/>
                  </a:schemeClr>
                </a:solidFill>
                <a:effectLst/>
                <a:latin typeface="+mj-lt"/>
                <a:ea typeface="Calibri" panose="020F0502020204030204" pitchFamily="34" charset="0"/>
                <a:cs typeface="Times New Roman" panose="02020603050405020304" pitchFamily="18" charset="0"/>
              </a:rPr>
              <a:t>What if I arrive at Sea Base and exceed the maximum weight limit of 295 lbs.? </a:t>
            </a:r>
            <a:r>
              <a:rPr lang="en-US" sz="1600" i="1" dirty="0">
                <a:solidFill>
                  <a:schemeClr val="accent5">
                    <a:lumMod val="50000"/>
                  </a:schemeClr>
                </a:solidFill>
                <a:effectLst/>
                <a:latin typeface="+mj-lt"/>
                <a:ea typeface="Calibri" panose="020F0502020204030204" pitchFamily="34" charset="0"/>
                <a:cs typeface="Times New Roman" panose="02020603050405020304" pitchFamily="18" charset="0"/>
              </a:rPr>
              <a:t>You will not be permitted to participate and will be sent home at your own expense.</a:t>
            </a:r>
            <a:endParaRPr lang="en-US" sz="1600" b="1" dirty="0">
              <a:solidFill>
                <a:schemeClr val="accent5">
                  <a:lumMod val="50000"/>
                </a:schemeClr>
              </a:solidFill>
              <a:effectLst/>
              <a:latin typeface="+mj-lt"/>
              <a:ea typeface="Calibri" panose="020F0502020204030204" pitchFamily="34" charset="0"/>
              <a:cs typeface="Times New Roman" panose="02020603050405020304" pitchFamily="18" charset="0"/>
            </a:endParaRPr>
          </a:p>
          <a:p>
            <a:endParaRPr lang="en-US" sz="2200" b="1" i="1" dirty="0">
              <a:solidFill>
                <a:schemeClr val="accent5">
                  <a:lumMod val="50000"/>
                </a:schemeClr>
              </a:solidFill>
              <a:latin typeface="+mj-lt"/>
            </a:endParaRPr>
          </a:p>
        </p:txBody>
      </p:sp>
      <p:pic>
        <p:nvPicPr>
          <p:cNvPr id="1027" name="Picture 3" descr="A picture containing text&#10;&#10;Description automatically generated">
            <a:extLst>
              <a:ext uri="{FF2B5EF4-FFF2-40B4-BE49-F238E27FC236}">
                <a16:creationId xmlns:a16="http://schemas.microsoft.com/office/drawing/2014/main" id="{BF60A9D6-7E52-D90C-7463-7F5874DF8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851" y="2072838"/>
            <a:ext cx="556659" cy="71691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029" name="Picture 5" descr="A picture containing linedrawing&#10;&#10;Description automatically generated">
            <a:extLst>
              <a:ext uri="{FF2B5EF4-FFF2-40B4-BE49-F238E27FC236}">
                <a16:creationId xmlns:a16="http://schemas.microsoft.com/office/drawing/2014/main" id="{57768673-1957-B1D0-3CB6-04B927220B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0958" y="2072838"/>
            <a:ext cx="518674" cy="71691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030" name="Picture 6" descr="Checkmark outline">
            <a:extLst>
              <a:ext uri="{FF2B5EF4-FFF2-40B4-BE49-F238E27FC236}">
                <a16:creationId xmlns:a16="http://schemas.microsoft.com/office/drawing/2014/main" id="{C118CEA9-EAB8-60C6-1A2D-4F860316A4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5805" y="2222491"/>
            <a:ext cx="415161" cy="4151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hape">
            <a:extLst>
              <a:ext uri="{FF2B5EF4-FFF2-40B4-BE49-F238E27FC236}">
                <a16:creationId xmlns:a16="http://schemas.microsoft.com/office/drawing/2014/main" id="{7ED89844-1B25-DDF5-4252-486CE7CC67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40101" y="2015794"/>
            <a:ext cx="840387" cy="8309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hape">
            <a:extLst>
              <a:ext uri="{FF2B5EF4-FFF2-40B4-BE49-F238E27FC236}">
                <a16:creationId xmlns:a16="http://schemas.microsoft.com/office/drawing/2014/main" id="{EAA0149D-F43D-0333-F6F0-DBC574FDC5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7759" y="2013354"/>
            <a:ext cx="862012" cy="833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355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29"/>
            <a:ext cx="12192000" cy="6843378"/>
          </a:xfrm>
          <a:prstGeom prst="rect">
            <a:avLst/>
          </a:prstGeom>
        </p:spPr>
      </p:pic>
      <p:pic>
        <p:nvPicPr>
          <p:cNvPr id="3" name="Picture 2" descr="A blue and yellow logo with white text&#10;&#10;Description automatically generated">
            <a:extLst>
              <a:ext uri="{FF2B5EF4-FFF2-40B4-BE49-F238E27FC236}">
                <a16:creationId xmlns:a16="http://schemas.microsoft.com/office/drawing/2014/main" id="{70D81CBF-718F-3828-0119-F6E6F253CC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5084" y="3985467"/>
            <a:ext cx="2480728" cy="2480728"/>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0667D91E-4766-342B-1461-513752E61938}"/>
              </a:ext>
            </a:extLst>
          </p:cNvPr>
          <p:cNvSpPr txBox="1"/>
          <p:nvPr/>
        </p:nvSpPr>
        <p:spPr>
          <a:xfrm>
            <a:off x="997084" y="221419"/>
            <a:ext cx="9313241" cy="1754326"/>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Book Antiqua" panose="02040602050305030304" pitchFamily="18" charset="0"/>
              </a:rPr>
              <a:t>National High Adventure Sea Base</a:t>
            </a:r>
          </a:p>
          <a:p>
            <a:pPr algn="ctr"/>
            <a:r>
              <a:rPr lang="en-US" sz="3600" dirty="0">
                <a:solidFill>
                  <a:schemeClr val="bg1"/>
                </a:solidFill>
                <a:effectLst>
                  <a:outerShdw blurRad="38100" dist="38100" dir="2700000" algn="tl">
                    <a:srgbClr val="000000">
                      <a:alpha val="43137"/>
                    </a:srgbClr>
                  </a:outerShdw>
                </a:effectLst>
                <a:latin typeface="Book Antiqua" panose="02040602050305030304" pitchFamily="18" charset="0"/>
              </a:rPr>
              <a:t>Boy Scouts of America</a:t>
            </a:r>
          </a:p>
          <a:p>
            <a:pPr algn="ctr"/>
            <a:r>
              <a:rPr lang="en-US" sz="36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Brinton Environmental Center Adventures</a:t>
            </a:r>
          </a:p>
        </p:txBody>
      </p:sp>
      <p:sp>
        <p:nvSpPr>
          <p:cNvPr id="8" name="TextBox 7">
            <a:extLst>
              <a:ext uri="{FF2B5EF4-FFF2-40B4-BE49-F238E27FC236}">
                <a16:creationId xmlns:a16="http://schemas.microsoft.com/office/drawing/2014/main" id="{D79B33A5-B7FC-1543-B57F-17F08F544E12}"/>
              </a:ext>
            </a:extLst>
          </p:cNvPr>
          <p:cNvSpPr txBox="1"/>
          <p:nvPr/>
        </p:nvSpPr>
        <p:spPr>
          <a:xfrm>
            <a:off x="446578" y="4309532"/>
            <a:ext cx="5449077" cy="1815882"/>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latin typeface="Book Antiqua" panose="02040602050305030304" pitchFamily="18" charset="0"/>
              </a:rPr>
              <a:t>Keys Adventure</a:t>
            </a:r>
          </a:p>
          <a:p>
            <a:r>
              <a:rPr lang="en-US" sz="2800">
                <a:solidFill>
                  <a:schemeClr val="bg1"/>
                </a:solidFill>
                <a:effectLst>
                  <a:outerShdw blurRad="38100" dist="38100" dir="2700000" algn="tl">
                    <a:srgbClr val="000000">
                      <a:alpha val="43137"/>
                    </a:srgbClr>
                  </a:outerShdw>
                </a:effectLst>
                <a:latin typeface="Book Antiqua" panose="02040602050305030304" pitchFamily="18" charset="0"/>
              </a:rPr>
              <a:t>Out Island Adventure</a:t>
            </a:r>
          </a:p>
          <a:p>
            <a:r>
              <a:rPr lang="en-US" sz="2800">
                <a:solidFill>
                  <a:schemeClr val="bg1"/>
                </a:solidFill>
                <a:effectLst>
                  <a:outerShdw blurRad="38100" dist="38100" dir="2700000" algn="tl">
                    <a:srgbClr val="000000">
                      <a:alpha val="43137"/>
                    </a:srgbClr>
                  </a:outerShdw>
                </a:effectLst>
                <a:latin typeface="Book Antiqua" panose="02040602050305030304" pitchFamily="18" charset="0"/>
              </a:rPr>
              <a:t>Fishing Adventure</a:t>
            </a:r>
          </a:p>
          <a:p>
            <a:r>
              <a:rPr lang="en-US" sz="2800">
                <a:solidFill>
                  <a:schemeClr val="bg1"/>
                </a:solidFill>
                <a:effectLst>
                  <a:outerShdw blurRad="38100" dist="38100" dir="2700000" algn="tl">
                    <a:srgbClr val="000000">
                      <a:alpha val="43137"/>
                    </a:srgbClr>
                  </a:outerShdw>
                </a:effectLst>
                <a:latin typeface="Book Antiqua" panose="02040602050305030304" pitchFamily="18" charset="0"/>
              </a:rPr>
              <a:t>Marine Eco Expedition</a:t>
            </a:r>
          </a:p>
        </p:txBody>
      </p:sp>
      <p:sp>
        <p:nvSpPr>
          <p:cNvPr id="5" name="TextBox 4">
            <a:extLst>
              <a:ext uri="{FF2B5EF4-FFF2-40B4-BE49-F238E27FC236}">
                <a16:creationId xmlns:a16="http://schemas.microsoft.com/office/drawing/2014/main" id="{AAF4EB8C-F745-0F1A-9033-F1B168CFBED4}"/>
              </a:ext>
            </a:extLst>
          </p:cNvPr>
          <p:cNvSpPr txBox="1"/>
          <p:nvPr/>
        </p:nvSpPr>
        <p:spPr>
          <a:xfrm>
            <a:off x="2574199" y="1942309"/>
            <a:ext cx="6159010" cy="1200329"/>
          </a:xfrm>
          <a:prstGeom prst="rect">
            <a:avLst/>
          </a:prstGeom>
          <a:noFill/>
        </p:spPr>
        <p:txBody>
          <a:bodyPr wrap="square">
            <a:spAutoFit/>
          </a:bodyPr>
          <a:lstStyle/>
          <a:p>
            <a:pPr algn="ctr"/>
            <a:r>
              <a:rPr lang="en-US" sz="7200" dirty="0">
                <a:solidFill>
                  <a:schemeClr val="bg1"/>
                </a:solidFill>
                <a:effectLst>
                  <a:outerShdw blurRad="38100" dist="38100" dir="2700000" algn="tl">
                    <a:srgbClr val="000000">
                      <a:alpha val="43137"/>
                    </a:srgbClr>
                  </a:outerShdw>
                </a:effectLst>
                <a:latin typeface="Book Antiqua" panose="02040602050305030304" pitchFamily="18" charset="0"/>
              </a:rPr>
              <a:t>Thank you!</a:t>
            </a:r>
            <a:endParaRPr lang="en-US" sz="72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endParaRPr>
          </a:p>
        </p:txBody>
      </p:sp>
    </p:spTree>
    <p:extLst>
      <p:ext uri="{BB962C8B-B14F-4D97-AF65-F5344CB8AC3E}">
        <p14:creationId xmlns:p14="http://schemas.microsoft.com/office/powerpoint/2010/main" val="2194655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swimlikehell.com/originalfloridakeyschart_ebay_m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8810"/>
          </a:xfrm>
          <a:prstGeom prst="rect">
            <a:avLst/>
          </a:prstGeom>
        </p:spPr>
      </p:pic>
      <p:sp>
        <p:nvSpPr>
          <p:cNvPr id="6" name="TextBox 5"/>
          <p:cNvSpPr txBox="1"/>
          <p:nvPr/>
        </p:nvSpPr>
        <p:spPr>
          <a:xfrm>
            <a:off x="94247" y="1029197"/>
            <a:ext cx="6160168" cy="830997"/>
          </a:xfrm>
          <a:prstGeom prst="rect">
            <a:avLst/>
          </a:prstGeom>
          <a:noFill/>
          <a:effectLst/>
        </p:spPr>
        <p:txBody>
          <a:bodyPr wrap="square" rtlCol="0">
            <a:spAutoFit/>
          </a:bodyPr>
          <a:lstStyle/>
          <a:p>
            <a:pPr algn="ctr"/>
            <a:r>
              <a:rPr lang="en-US" sz="480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The Florida Keys</a:t>
            </a:r>
          </a:p>
        </p:txBody>
      </p:sp>
      <p:sp>
        <p:nvSpPr>
          <p:cNvPr id="7" name="TextBox 6"/>
          <p:cNvSpPr txBox="1"/>
          <p:nvPr/>
        </p:nvSpPr>
        <p:spPr>
          <a:xfrm>
            <a:off x="7451557" y="4443664"/>
            <a:ext cx="3737811" cy="830997"/>
          </a:xfrm>
          <a:prstGeom prst="rect">
            <a:avLst/>
          </a:prstGeom>
          <a:noFill/>
          <a:effectLst/>
        </p:spPr>
        <p:txBody>
          <a:bodyPr wrap="square" rtlCol="0">
            <a:spAutoFit/>
          </a:bodyPr>
          <a:lstStyle/>
          <a:p>
            <a:pPr algn="ctr"/>
            <a:r>
              <a:rPr lang="en-US" sz="2400" b="1">
                <a:solidFill>
                  <a:schemeClr val="accent5">
                    <a:lumMod val="50000"/>
                  </a:schemeClr>
                </a:solidFill>
                <a:latin typeface="Book Antiqua" panose="02040602050305030304" pitchFamily="18" charset="0"/>
              </a:rPr>
              <a:t>Florida Sea Base</a:t>
            </a:r>
          </a:p>
          <a:p>
            <a:pPr algn="ctr"/>
            <a:r>
              <a:rPr lang="en-US" sz="2400" b="1">
                <a:solidFill>
                  <a:schemeClr val="accent5">
                    <a:lumMod val="50000"/>
                  </a:schemeClr>
                </a:solidFill>
                <a:latin typeface="Book Antiqua" panose="02040602050305030304" pitchFamily="18" charset="0"/>
              </a:rPr>
              <a:t>Mile Marker 73.8</a:t>
            </a:r>
          </a:p>
        </p:txBody>
      </p:sp>
      <p:sp>
        <p:nvSpPr>
          <p:cNvPr id="8" name="TextBox 7"/>
          <p:cNvSpPr txBox="1"/>
          <p:nvPr/>
        </p:nvSpPr>
        <p:spPr>
          <a:xfrm>
            <a:off x="559468" y="3720388"/>
            <a:ext cx="5229727" cy="954107"/>
          </a:xfrm>
          <a:prstGeom prst="rect">
            <a:avLst/>
          </a:prstGeom>
          <a:noFill/>
          <a:effectLst/>
        </p:spPr>
        <p:txBody>
          <a:bodyPr wrap="square" rtlCol="0">
            <a:spAutoFit/>
          </a:bodyPr>
          <a:lstStyle/>
          <a:p>
            <a:pPr algn="ctr"/>
            <a:r>
              <a:rPr lang="en-US" sz="2800" b="1">
                <a:solidFill>
                  <a:schemeClr val="accent5">
                    <a:lumMod val="50000"/>
                  </a:schemeClr>
                </a:solidFill>
                <a:latin typeface="Book Antiqua" panose="02040602050305030304" pitchFamily="18" charset="0"/>
              </a:rPr>
              <a:t>Brinton Environmental Center</a:t>
            </a:r>
          </a:p>
          <a:p>
            <a:pPr algn="ctr"/>
            <a:r>
              <a:rPr lang="en-US" sz="2800" b="1">
                <a:solidFill>
                  <a:schemeClr val="accent5">
                    <a:lumMod val="50000"/>
                  </a:schemeClr>
                </a:solidFill>
                <a:latin typeface="Book Antiqua" panose="02040602050305030304" pitchFamily="18" charset="0"/>
              </a:rPr>
              <a:t>Mile Marker 23.8</a:t>
            </a:r>
            <a:endParaRPr lang="en-US" sz="2400" b="1">
              <a:solidFill>
                <a:schemeClr val="accent5">
                  <a:lumMod val="50000"/>
                </a:schemeClr>
              </a:solidFill>
              <a:latin typeface="Book Antiqua" panose="02040602050305030304" pitchFamily="18" charset="0"/>
            </a:endParaRPr>
          </a:p>
        </p:txBody>
      </p:sp>
      <p:cxnSp>
        <p:nvCxnSpPr>
          <p:cNvPr id="10" name="Straight Arrow Connector 9"/>
          <p:cNvCxnSpPr/>
          <p:nvPr/>
        </p:nvCxnSpPr>
        <p:spPr>
          <a:xfrm flipH="1" flipV="1">
            <a:off x="8823158" y="3834063"/>
            <a:ext cx="497305" cy="609601"/>
          </a:xfrm>
          <a:prstGeom prst="straightConnector1">
            <a:avLst/>
          </a:prstGeom>
          <a:ln w="82550">
            <a:gradFill>
              <a:gsLst>
                <a:gs pos="99000">
                  <a:srgbClr val="FF0000"/>
                </a:gs>
                <a:gs pos="23000">
                  <a:srgbClr val="FF0000"/>
                </a:gs>
                <a:gs pos="57000">
                  <a:srgbClr val="FFC000"/>
                </a:gs>
                <a:gs pos="70000">
                  <a:srgbClr val="FFFF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3304674" y="4674495"/>
            <a:ext cx="527383" cy="631885"/>
          </a:xfrm>
          <a:prstGeom prst="straightConnector1">
            <a:avLst/>
          </a:prstGeom>
          <a:ln w="79375">
            <a:gradFill>
              <a:gsLst>
                <a:gs pos="0">
                  <a:srgbClr val="FFFF00"/>
                </a:gs>
                <a:gs pos="26000">
                  <a:srgbClr val="FFC000"/>
                </a:gs>
                <a:gs pos="83000">
                  <a:srgbClr val="FF0000"/>
                </a:gs>
                <a:gs pos="62000">
                  <a:srgbClr val="FF0000"/>
                </a:gs>
              </a:gsLst>
              <a:lin ang="5400000" scaled="1"/>
            </a:gradFill>
            <a:tailEnd type="triangle"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59468" y="5884262"/>
            <a:ext cx="10959242" cy="830997"/>
          </a:xfrm>
          <a:prstGeom prst="rect">
            <a:avLst/>
          </a:prstGeom>
          <a:noFill/>
          <a:effectLst/>
        </p:spPr>
        <p:txBody>
          <a:bodyPr wrap="square" rtlCol="0">
            <a:spAutoFit/>
          </a:bodyPr>
          <a:lstStyle/>
          <a:p>
            <a:pPr algn="ctr"/>
            <a:r>
              <a:rPr lang="en-US" sz="2400" b="1" i="1">
                <a:solidFill>
                  <a:schemeClr val="tx1">
                    <a:lumMod val="95000"/>
                    <a:lumOff val="5000"/>
                  </a:schemeClr>
                </a:solidFill>
                <a:effectLst/>
                <a:latin typeface="+mj-lt"/>
              </a:rPr>
              <a:t>Your adventure will take place at the Brinton Environmental Center</a:t>
            </a:r>
          </a:p>
          <a:p>
            <a:pPr algn="ctr"/>
            <a:r>
              <a:rPr lang="en-US" sz="2400" b="1" i="1">
                <a:solidFill>
                  <a:schemeClr val="tx1">
                    <a:lumMod val="95000"/>
                    <a:lumOff val="5000"/>
                  </a:schemeClr>
                </a:solidFill>
                <a:latin typeface="+mj-lt"/>
              </a:rPr>
              <a:t>23800 Overseas Highway, Summerland Key, FL 33042</a:t>
            </a:r>
            <a:endParaRPr lang="en-US" sz="2400" b="1" i="1">
              <a:solidFill>
                <a:schemeClr val="tx1">
                  <a:lumMod val="95000"/>
                  <a:lumOff val="5000"/>
                </a:schemeClr>
              </a:solidFill>
              <a:effectLst/>
              <a:latin typeface="+mj-lt"/>
            </a:endParaRPr>
          </a:p>
        </p:txBody>
      </p:sp>
    </p:spTree>
    <p:extLst>
      <p:ext uri="{BB962C8B-B14F-4D97-AF65-F5344CB8AC3E}">
        <p14:creationId xmlns:p14="http://schemas.microsoft.com/office/powerpoint/2010/main" val="285018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765" y="708603"/>
            <a:ext cx="9958039" cy="853497"/>
          </a:xfrm>
          <a:effectLst/>
        </p:spPr>
        <p:txBody>
          <a:bodyPr>
            <a:noAutofit/>
          </a:bodyPr>
          <a:lstStyle/>
          <a:p>
            <a:pPr algn="r"/>
            <a:r>
              <a:rPr lang="en-US" sz="660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Eligibility Requirements</a:t>
            </a:r>
          </a:p>
        </p:txBody>
      </p:sp>
      <p:sp>
        <p:nvSpPr>
          <p:cNvPr id="3" name="TextBox 2"/>
          <p:cNvSpPr txBox="1"/>
          <p:nvPr/>
        </p:nvSpPr>
        <p:spPr>
          <a:xfrm>
            <a:off x="484233" y="1841242"/>
            <a:ext cx="11223534" cy="5016758"/>
          </a:xfrm>
          <a:prstGeom prst="rect">
            <a:avLst/>
          </a:prstGeom>
          <a:noFill/>
          <a:ln>
            <a:noFill/>
          </a:ln>
          <a:effectLst/>
        </p:spPr>
        <p:txBody>
          <a:bodyPr wrap="square" numCol="2" rtlCol="0">
            <a:spAutoFit/>
          </a:bodyPr>
          <a:lstStyle/>
          <a:p>
            <a:pPr marL="342900" indent="-342900">
              <a:spcAft>
                <a:spcPts val="600"/>
              </a:spcAft>
              <a:buFont typeface="Wingdings" panose="05000000000000000000" pitchFamily="2" charset="2"/>
              <a:buChar char="ü"/>
            </a:pPr>
            <a:r>
              <a:rPr lang="en-US">
                <a:solidFill>
                  <a:schemeClr val="accent1">
                    <a:lumMod val="50000"/>
                  </a:schemeClr>
                </a:solidFill>
                <a:latin typeface="+mj-lt"/>
              </a:rPr>
              <a:t>Crew Rosters completed 90 days prior to arrival</a:t>
            </a:r>
          </a:p>
          <a:p>
            <a:pPr marL="342900" indent="-342900">
              <a:spcAft>
                <a:spcPts val="600"/>
              </a:spcAft>
              <a:buFont typeface="Wingdings" panose="05000000000000000000" pitchFamily="2" charset="2"/>
              <a:buChar char="ü"/>
            </a:pPr>
            <a:r>
              <a:rPr lang="en-US">
                <a:solidFill>
                  <a:schemeClr val="accent1">
                    <a:lumMod val="50000"/>
                  </a:schemeClr>
                </a:solidFill>
                <a:latin typeface="+mj-lt"/>
              </a:rPr>
              <a:t>All participants must be 12 years of age or older for Fishing Adventure, Keys Adventure and Marine Eco Expedition</a:t>
            </a:r>
          </a:p>
          <a:p>
            <a:pPr marL="342900" indent="-342900">
              <a:spcAft>
                <a:spcPts val="600"/>
              </a:spcAft>
              <a:buFont typeface="Wingdings" panose="05000000000000000000" pitchFamily="2" charset="2"/>
              <a:buChar char="ü"/>
            </a:pPr>
            <a:r>
              <a:rPr lang="en-US">
                <a:solidFill>
                  <a:schemeClr val="accent1">
                    <a:lumMod val="50000"/>
                  </a:schemeClr>
                </a:solidFill>
                <a:latin typeface="+mj-lt"/>
              </a:rPr>
              <a:t>All participants must be 13 years of age or older for the Out Island Adventure</a:t>
            </a:r>
          </a:p>
          <a:p>
            <a:pPr marL="342900" indent="-342900">
              <a:spcAft>
                <a:spcPts val="600"/>
              </a:spcAft>
              <a:buFont typeface="Wingdings" panose="05000000000000000000" pitchFamily="2" charset="2"/>
              <a:buChar char="ü"/>
            </a:pPr>
            <a:r>
              <a:rPr lang="en-US">
                <a:solidFill>
                  <a:schemeClr val="accent1">
                    <a:lumMod val="50000"/>
                  </a:schemeClr>
                </a:solidFill>
                <a:latin typeface="+mj-lt"/>
              </a:rPr>
              <a:t>Registered member of the BSA</a:t>
            </a:r>
          </a:p>
          <a:p>
            <a:pPr marL="342900" indent="-342900">
              <a:spcAft>
                <a:spcPts val="600"/>
              </a:spcAft>
              <a:buFont typeface="Wingdings" panose="05000000000000000000" pitchFamily="2" charset="2"/>
              <a:buChar char="ü"/>
            </a:pPr>
            <a:r>
              <a:rPr lang="en-US">
                <a:solidFill>
                  <a:schemeClr val="accent1">
                    <a:lumMod val="50000"/>
                  </a:schemeClr>
                </a:solidFill>
                <a:latin typeface="+mj-lt"/>
              </a:rPr>
              <a:t>All adult leaders must complete the following adult leader trainings: BSA Safe Swim Defense, BSA Safety Afloat, BSA Hazardous Weather, BSA Youth Protection. Please provide copies of certificates upon arrival</a:t>
            </a:r>
          </a:p>
          <a:p>
            <a:pPr marL="342900" indent="-342900">
              <a:spcAft>
                <a:spcPts val="600"/>
              </a:spcAft>
              <a:buFont typeface="Wingdings" panose="05000000000000000000" pitchFamily="2" charset="2"/>
              <a:buChar char="ü"/>
            </a:pPr>
            <a:r>
              <a:rPr lang="en-US">
                <a:solidFill>
                  <a:schemeClr val="accent1">
                    <a:lumMod val="50000"/>
                  </a:schemeClr>
                </a:solidFill>
                <a:latin typeface="+mj-lt"/>
              </a:rPr>
              <a:t>At least one adult leader per crew must have Wilderness First Aid and CPR/AED certifications. Please provide copies of certifications upon arrival</a:t>
            </a:r>
          </a:p>
          <a:p>
            <a:pPr marL="342900" indent="-342900">
              <a:spcAft>
                <a:spcPts val="600"/>
              </a:spcAft>
              <a:buFont typeface="Wingdings" panose="05000000000000000000" pitchFamily="2" charset="2"/>
              <a:buChar char="ü"/>
            </a:pPr>
            <a:endParaRPr lang="en-US">
              <a:solidFill>
                <a:schemeClr val="accent1">
                  <a:lumMod val="50000"/>
                </a:schemeClr>
              </a:solidFill>
              <a:latin typeface="+mj-lt"/>
            </a:endParaRPr>
          </a:p>
          <a:p>
            <a:pPr marL="342900" indent="-342900">
              <a:spcAft>
                <a:spcPts val="600"/>
              </a:spcAft>
              <a:buFont typeface="Wingdings" panose="05000000000000000000" pitchFamily="2" charset="2"/>
              <a:buChar char="ü"/>
            </a:pPr>
            <a:endParaRPr lang="en-US">
              <a:solidFill>
                <a:schemeClr val="accent1">
                  <a:lumMod val="50000"/>
                </a:schemeClr>
              </a:solidFill>
              <a:latin typeface="+mj-lt"/>
            </a:endParaRPr>
          </a:p>
          <a:p>
            <a:pPr marL="342900" indent="-342900">
              <a:spcAft>
                <a:spcPts val="600"/>
              </a:spcAft>
              <a:buFont typeface="Wingdings" panose="05000000000000000000" pitchFamily="2" charset="2"/>
              <a:buChar char="ü"/>
            </a:pPr>
            <a:r>
              <a:rPr lang="en-US">
                <a:solidFill>
                  <a:schemeClr val="accent1">
                    <a:lumMod val="50000"/>
                  </a:schemeClr>
                </a:solidFill>
                <a:latin typeface="+mj-lt"/>
              </a:rPr>
              <a:t>All participants must pass the BSA Swim Test prior to arrival as a Swimmer, evidenced by the Unit Swim Classification Record.  All participants must complete the Sea Base Swim Review upon arrival.  </a:t>
            </a:r>
            <a:r>
              <a:rPr lang="en-US" b="1">
                <a:solidFill>
                  <a:schemeClr val="accent1">
                    <a:lumMod val="50000"/>
                  </a:schemeClr>
                </a:solidFill>
                <a:latin typeface="+mj-lt"/>
              </a:rPr>
              <a:t>Non-swimmers will be sent home at their own expense.</a:t>
            </a:r>
          </a:p>
          <a:p>
            <a:pPr marL="342900" indent="-342900">
              <a:spcAft>
                <a:spcPts val="600"/>
              </a:spcAft>
              <a:buFont typeface="Wingdings" panose="05000000000000000000" pitchFamily="2" charset="2"/>
              <a:buChar char="ü"/>
            </a:pPr>
            <a:r>
              <a:rPr lang="en-US" sz="1800">
                <a:solidFill>
                  <a:schemeClr val="accent1">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Medically Approved for Participation, evidenced by the BSA Annual Health and Medical Record &amp; meets Sea Base Risk Advisory Medical Requirements </a:t>
            </a:r>
          </a:p>
          <a:p>
            <a:pPr marL="342900" indent="-342900">
              <a:spcAft>
                <a:spcPts val="600"/>
              </a:spcAft>
              <a:buFont typeface="Wingdings" panose="05000000000000000000" pitchFamily="2" charset="2"/>
              <a:buChar char="ü"/>
            </a:pPr>
            <a:r>
              <a:rPr lang="en-US">
                <a:solidFill>
                  <a:schemeClr val="accent1">
                    <a:lumMod val="50000"/>
                  </a:schemeClr>
                </a:solidFill>
                <a:latin typeface="+mj-lt"/>
              </a:rPr>
              <a:t>Pre-Event Medical Screening Checklist per crew</a:t>
            </a:r>
          </a:p>
          <a:p>
            <a:pPr marL="342900" indent="-342900">
              <a:spcAft>
                <a:spcPts val="600"/>
              </a:spcAft>
              <a:buFont typeface="Wingdings" panose="05000000000000000000" pitchFamily="2" charset="2"/>
              <a:buChar char="ü"/>
            </a:pPr>
            <a:r>
              <a:rPr lang="en-US" sz="1800">
                <a:solidFill>
                  <a:schemeClr val="accent1">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No participant can exceed 295lbs as evidenced by the medical form. No exceptions will be made. </a:t>
            </a:r>
            <a:r>
              <a:rPr lang="en-US" sz="1800" b="1">
                <a:solidFill>
                  <a:schemeClr val="accent1">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Participants exceeding 295lbs will be sent home at their own expense.</a:t>
            </a:r>
            <a:endParaRPr lang="en-US" b="1">
              <a:solidFill>
                <a:srgbClr val="002060"/>
              </a:solidFill>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170551" y="114300"/>
            <a:ext cx="1440525" cy="1447800"/>
          </a:xfrm>
          <a:prstGeom prst="rect">
            <a:avLst/>
          </a:prstGeom>
        </p:spPr>
      </p:pic>
    </p:spTree>
    <p:extLst>
      <p:ext uri="{BB962C8B-B14F-4D97-AF65-F5344CB8AC3E}">
        <p14:creationId xmlns:p14="http://schemas.microsoft.com/office/powerpoint/2010/main" val="200614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537622" y="1982038"/>
            <a:ext cx="5109211" cy="38319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502378" y="1982038"/>
            <a:ext cx="6134115" cy="3539430"/>
          </a:xfrm>
          <a:prstGeom prst="rect">
            <a:avLst/>
          </a:prstGeom>
          <a:noFill/>
          <a:effectLst/>
        </p:spPr>
        <p:txBody>
          <a:bodyPr wrap="none" rtlCol="0">
            <a:spAutoFit/>
          </a:bodyPr>
          <a:lstStyle/>
          <a:p>
            <a:pPr marL="285750" indent="-285750">
              <a:buFont typeface="Arial" panose="020B0604020202020204" pitchFamily="34" charset="0"/>
              <a:buChar char="•"/>
            </a:pPr>
            <a:r>
              <a:rPr lang="en-US" sz="2800">
                <a:solidFill>
                  <a:schemeClr val="accent5">
                    <a:lumMod val="50000"/>
                  </a:schemeClr>
                </a:solidFill>
                <a:latin typeface="+mj-lt"/>
              </a:rPr>
              <a:t>Arrival Time is between 1 PM and 3 PM</a:t>
            </a:r>
          </a:p>
          <a:p>
            <a:pPr marL="285750" indent="-285750">
              <a:buFont typeface="Arial" panose="020B0604020202020204" pitchFamily="34" charset="0"/>
              <a:buChar char="•"/>
            </a:pPr>
            <a:r>
              <a:rPr lang="en-US" sz="2800">
                <a:solidFill>
                  <a:schemeClr val="accent5">
                    <a:lumMod val="50000"/>
                  </a:schemeClr>
                </a:solidFill>
                <a:latin typeface="+mj-lt"/>
              </a:rPr>
              <a:t>Check in and review documents</a:t>
            </a:r>
          </a:p>
          <a:p>
            <a:pPr marL="285750" indent="-285750">
              <a:buFont typeface="Arial" panose="020B0604020202020204" pitchFamily="34" charset="0"/>
              <a:buChar char="•"/>
            </a:pPr>
            <a:r>
              <a:rPr lang="en-US" sz="2800">
                <a:solidFill>
                  <a:schemeClr val="accent5">
                    <a:lumMod val="50000"/>
                  </a:schemeClr>
                </a:solidFill>
                <a:latin typeface="+mj-lt"/>
              </a:rPr>
              <a:t>Meet your Mate</a:t>
            </a:r>
          </a:p>
          <a:p>
            <a:pPr marL="285750" indent="-285750">
              <a:buFont typeface="Arial" panose="020B0604020202020204" pitchFamily="34" charset="0"/>
              <a:buChar char="•"/>
            </a:pPr>
            <a:r>
              <a:rPr lang="en-US" sz="2800">
                <a:solidFill>
                  <a:schemeClr val="accent5">
                    <a:lumMod val="50000"/>
                  </a:schemeClr>
                </a:solidFill>
                <a:latin typeface="+mj-lt"/>
              </a:rPr>
              <a:t>Check into Dorms</a:t>
            </a:r>
          </a:p>
          <a:p>
            <a:pPr marL="285750" indent="-285750">
              <a:buFont typeface="Arial" panose="020B0604020202020204" pitchFamily="34" charset="0"/>
              <a:buChar char="•"/>
            </a:pPr>
            <a:r>
              <a:rPr lang="en-US" sz="2800">
                <a:solidFill>
                  <a:schemeClr val="accent5">
                    <a:lumMod val="50000"/>
                  </a:schemeClr>
                </a:solidFill>
                <a:latin typeface="+mj-lt"/>
              </a:rPr>
              <a:t>Issue Snorkel Gear</a:t>
            </a:r>
          </a:p>
          <a:p>
            <a:pPr marL="285750" indent="-285750">
              <a:buFont typeface="Arial" panose="020B0604020202020204" pitchFamily="34" charset="0"/>
              <a:buChar char="•"/>
            </a:pPr>
            <a:r>
              <a:rPr lang="en-US" sz="2800">
                <a:solidFill>
                  <a:schemeClr val="accent5">
                    <a:lumMod val="50000"/>
                  </a:schemeClr>
                </a:solidFill>
                <a:latin typeface="+mj-lt"/>
              </a:rPr>
              <a:t>BSA Swim Review </a:t>
            </a:r>
          </a:p>
          <a:p>
            <a:pPr marL="285750" indent="-285750">
              <a:buFont typeface="Arial" panose="020B0604020202020204" pitchFamily="34" charset="0"/>
              <a:buChar char="•"/>
            </a:pPr>
            <a:r>
              <a:rPr lang="en-US" sz="2800">
                <a:solidFill>
                  <a:schemeClr val="accent5">
                    <a:lumMod val="50000"/>
                  </a:schemeClr>
                </a:solidFill>
                <a:latin typeface="+mj-lt"/>
              </a:rPr>
              <a:t>Snorkel Lesson</a:t>
            </a:r>
          </a:p>
          <a:p>
            <a:pPr marL="285750" indent="-285750">
              <a:buFont typeface="Arial" panose="020B0604020202020204" pitchFamily="34" charset="0"/>
              <a:buChar char="•"/>
            </a:pPr>
            <a:r>
              <a:rPr lang="en-US" sz="2800">
                <a:solidFill>
                  <a:schemeClr val="accent5">
                    <a:lumMod val="50000"/>
                  </a:schemeClr>
                </a:solidFill>
                <a:latin typeface="+mj-lt"/>
              </a:rPr>
              <a:t>Opening Shindig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p:blipFill>
        <p:spPr>
          <a:xfrm>
            <a:off x="387395" y="194680"/>
            <a:ext cx="1208140" cy="1211255"/>
          </a:xfrm>
          <a:prstGeom prst="rect">
            <a:avLst/>
          </a:prstGeom>
        </p:spPr>
      </p:pic>
      <p:sp>
        <p:nvSpPr>
          <p:cNvPr id="9" name="TextBox 8"/>
          <p:cNvSpPr txBox="1"/>
          <p:nvPr/>
        </p:nvSpPr>
        <p:spPr>
          <a:xfrm>
            <a:off x="3548418" y="425670"/>
            <a:ext cx="8256187" cy="1292662"/>
          </a:xfrm>
          <a:prstGeom prst="rect">
            <a:avLst/>
          </a:prstGeom>
          <a:noFill/>
          <a:effectLst/>
        </p:spPr>
        <p:txBody>
          <a:bodyPr wrap="square" rtlCol="0">
            <a:spAutoFit/>
          </a:bodyPr>
          <a:lstStyle/>
          <a:p>
            <a:r>
              <a:rPr lang="en-US" sz="600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Arrival &amp; Registration</a:t>
            </a:r>
          </a:p>
          <a:p>
            <a:endParaRPr lang="en-US"/>
          </a:p>
        </p:txBody>
      </p:sp>
    </p:spTree>
    <p:extLst>
      <p:ext uri="{BB962C8B-B14F-4D97-AF65-F5344CB8AC3E}">
        <p14:creationId xmlns:p14="http://schemas.microsoft.com/office/powerpoint/2010/main" val="624321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6415" y="1586417"/>
            <a:ext cx="10893773" cy="4893647"/>
          </a:xfrm>
          <a:prstGeom prst="rect">
            <a:avLst/>
          </a:prstGeom>
          <a:noFill/>
          <a:effectLst/>
        </p:spPr>
        <p:txBody>
          <a:bodyPr wrap="square" rtlCol="0">
            <a:spAutoFit/>
          </a:bodyPr>
          <a:lstStyle/>
          <a:p>
            <a:r>
              <a:rPr lang="en-US" sz="3200" u="sng">
                <a:solidFill>
                  <a:schemeClr val="accent5">
                    <a:lumMod val="50000"/>
                  </a:schemeClr>
                </a:solidFill>
                <a:latin typeface="+mj-lt"/>
              </a:rPr>
              <a:t>Sea Base Check-In Documents</a:t>
            </a:r>
          </a:p>
          <a:p>
            <a:pPr marL="457200" indent="-457200">
              <a:buFont typeface="Wingdings" panose="05000000000000000000" pitchFamily="2" charset="2"/>
              <a:buChar char="ü"/>
            </a:pPr>
            <a:r>
              <a:rPr lang="en-US" sz="2800">
                <a:solidFill>
                  <a:schemeClr val="accent5">
                    <a:lumMod val="50000"/>
                  </a:schemeClr>
                </a:solidFill>
                <a:latin typeface="+mj-lt"/>
              </a:rPr>
              <a:t>Crew Roster</a:t>
            </a:r>
          </a:p>
          <a:p>
            <a:pPr marL="457200" indent="-457200">
              <a:buFont typeface="Wingdings" panose="05000000000000000000" pitchFamily="2" charset="2"/>
              <a:buChar char="ü"/>
            </a:pPr>
            <a:r>
              <a:rPr lang="en-US" sz="2800">
                <a:solidFill>
                  <a:schemeClr val="accent5">
                    <a:lumMod val="50000"/>
                  </a:schemeClr>
                </a:solidFill>
                <a:latin typeface="+mj-lt"/>
              </a:rPr>
              <a:t>BSA Annual Health and Medical Records </a:t>
            </a:r>
          </a:p>
          <a:p>
            <a:pPr marL="457200" indent="-457200">
              <a:buFont typeface="Wingdings" panose="05000000000000000000" pitchFamily="2" charset="2"/>
              <a:buChar char="ü"/>
            </a:pPr>
            <a:r>
              <a:rPr lang="en-US" sz="2800">
                <a:solidFill>
                  <a:schemeClr val="accent5">
                    <a:lumMod val="50000"/>
                  </a:schemeClr>
                </a:solidFill>
                <a:latin typeface="+mj-lt"/>
              </a:rPr>
              <a:t>Unit Swim Classification Record</a:t>
            </a:r>
          </a:p>
          <a:p>
            <a:pPr marL="457200" indent="-457200">
              <a:buFont typeface="Wingdings" panose="05000000000000000000" pitchFamily="2" charset="2"/>
              <a:buChar char="ü"/>
            </a:pPr>
            <a:r>
              <a:rPr lang="en-US" sz="2800">
                <a:solidFill>
                  <a:schemeClr val="accent5">
                    <a:lumMod val="50000"/>
                  </a:schemeClr>
                </a:solidFill>
                <a:latin typeface="+mj-lt"/>
              </a:rPr>
              <a:t>Adult Leader Training Certificates</a:t>
            </a:r>
          </a:p>
          <a:p>
            <a:pPr marL="457200" indent="-457200">
              <a:buFont typeface="Wingdings" panose="05000000000000000000" pitchFamily="2" charset="2"/>
              <a:buChar char="ü"/>
            </a:pPr>
            <a:r>
              <a:rPr lang="en-US" sz="2800">
                <a:solidFill>
                  <a:schemeClr val="accent5">
                    <a:lumMod val="50000"/>
                  </a:schemeClr>
                </a:solidFill>
                <a:latin typeface="+mj-lt"/>
              </a:rPr>
              <a:t>WFA &amp; CPR/AED Training Certificate(s)</a:t>
            </a:r>
          </a:p>
          <a:p>
            <a:pPr marL="457200" indent="-457200">
              <a:buFont typeface="Wingdings" panose="05000000000000000000" pitchFamily="2" charset="2"/>
              <a:buChar char="ü"/>
            </a:pPr>
            <a:r>
              <a:rPr lang="en-US" sz="2800">
                <a:solidFill>
                  <a:schemeClr val="accent5">
                    <a:lumMod val="50000"/>
                  </a:schemeClr>
                </a:solidFill>
                <a:latin typeface="+mj-lt"/>
              </a:rPr>
              <a:t>Pre-Event Medical Screening Checklist</a:t>
            </a:r>
          </a:p>
          <a:p>
            <a:pPr marL="285750" indent="-285750">
              <a:buFont typeface="Arial" panose="020B0604020202020204" pitchFamily="34" charset="0"/>
              <a:buChar char="•"/>
            </a:pPr>
            <a:endParaRPr lang="en-US" sz="2800">
              <a:solidFill>
                <a:srgbClr val="FF0000"/>
              </a:solidFill>
              <a:effectLst>
                <a:outerShdw blurRad="38100" dist="38100" dir="2700000" algn="tl">
                  <a:srgbClr val="000000">
                    <a:alpha val="43137"/>
                  </a:srgbClr>
                </a:outerShdw>
              </a:effectLst>
            </a:endParaRPr>
          </a:p>
          <a:p>
            <a:pPr algn="ctr"/>
            <a:r>
              <a:rPr lang="en-US" sz="2800" b="1">
                <a:solidFill>
                  <a:srgbClr val="FF0000"/>
                </a:solidFill>
                <a:latin typeface="+mj-lt"/>
              </a:rPr>
              <a:t>All copies of forms should be placed in a folder or notebook and submitted upon arrival during check-in.  Please refrain from using plastic sleeves to ensure a timely check-in process.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286867" y="242483"/>
            <a:ext cx="1089889" cy="1095394"/>
          </a:xfrm>
          <a:prstGeom prst="rect">
            <a:avLst/>
          </a:prstGeom>
        </p:spPr>
      </p:pic>
      <p:sp>
        <p:nvSpPr>
          <p:cNvPr id="6" name="TextBox 5"/>
          <p:cNvSpPr txBox="1"/>
          <p:nvPr/>
        </p:nvSpPr>
        <p:spPr>
          <a:xfrm>
            <a:off x="3916907" y="293755"/>
            <a:ext cx="7443281" cy="1292662"/>
          </a:xfrm>
          <a:prstGeom prst="rect">
            <a:avLst/>
          </a:prstGeom>
          <a:noFill/>
          <a:effectLst/>
        </p:spPr>
        <p:txBody>
          <a:bodyPr wrap="square" rtlCol="0">
            <a:spAutoFit/>
          </a:bodyPr>
          <a:lstStyle/>
          <a:p>
            <a:r>
              <a:rPr lang="en-US" sz="600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Required Paperwork</a:t>
            </a:r>
          </a:p>
          <a:p>
            <a:endParaRPr lang="en-US"/>
          </a:p>
        </p:txBody>
      </p:sp>
      <p:pic>
        <p:nvPicPr>
          <p:cNvPr id="2" name="Picture 1">
            <a:extLst>
              <a:ext uri="{FF2B5EF4-FFF2-40B4-BE49-F238E27FC236}">
                <a16:creationId xmlns:a16="http://schemas.microsoft.com/office/drawing/2014/main" id="{C033D062-4839-46A2-BB9B-4B8463FC0D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55439" y="1837980"/>
            <a:ext cx="3933018" cy="2946273"/>
          </a:xfrm>
          <a:prstGeom prst="rect">
            <a:avLst/>
          </a:prstGeom>
        </p:spPr>
      </p:pic>
    </p:spTree>
    <p:extLst>
      <p:ext uri="{BB962C8B-B14F-4D97-AF65-F5344CB8AC3E}">
        <p14:creationId xmlns:p14="http://schemas.microsoft.com/office/powerpoint/2010/main" val="1209128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1835" y="365725"/>
            <a:ext cx="9506128" cy="830997"/>
          </a:xfrm>
          <a:prstGeom prst="rect">
            <a:avLst/>
          </a:prstGeom>
          <a:noFill/>
          <a:effectLst/>
        </p:spPr>
        <p:txBody>
          <a:bodyPr wrap="none" rtlCol="0">
            <a:spAutoFit/>
          </a:bodyPr>
          <a:lstStyle/>
          <a:p>
            <a:r>
              <a:rPr lang="en-US" sz="480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Keys Adventure Weekly Schedule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144126" y="200371"/>
            <a:ext cx="1461650" cy="1469032"/>
          </a:xfrm>
          <a:prstGeom prst="rect">
            <a:avLst/>
          </a:prstGeom>
        </p:spPr>
      </p:pic>
      <p:sp>
        <p:nvSpPr>
          <p:cNvPr id="6" name="TextBox 5"/>
          <p:cNvSpPr txBox="1"/>
          <p:nvPr/>
        </p:nvSpPr>
        <p:spPr>
          <a:xfrm>
            <a:off x="818664" y="5820226"/>
            <a:ext cx="10389299" cy="896271"/>
          </a:xfrm>
          <a:prstGeom prst="rect">
            <a:avLst/>
          </a:prstGeom>
          <a:noFill/>
          <a:effectLst/>
        </p:spPr>
        <p:txBody>
          <a:bodyPr wrap="square" rtlCol="0">
            <a:spAutoFit/>
          </a:bodyPr>
          <a:lstStyle/>
          <a:p>
            <a:pPr marL="0" marR="0" algn="ctr">
              <a:lnSpc>
                <a:spcPct val="107000"/>
              </a:lnSpc>
              <a:spcBef>
                <a:spcPts val="0"/>
              </a:spcBef>
              <a:spcAft>
                <a:spcPts val="0"/>
              </a:spcAft>
            </a:pPr>
            <a:r>
              <a:rPr lang="en-US" sz="1600" i="1">
                <a:effectLst/>
                <a:latin typeface="Calibri" panose="020F0502020204030204" pitchFamily="34" charset="0"/>
                <a:ea typeface="Calibri" panose="020F0502020204030204" pitchFamily="34" charset="0"/>
                <a:cs typeface="Times New Roman" panose="02020603050405020304" pitchFamily="18" charset="0"/>
              </a:rPr>
              <a:t>Please note that program is dictated by weather, tides and the ability of the crew. Your activity plan can vary, sometimes widely, due to these factors.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endParaRPr lang="en-US" b="1">
              <a:solidFill>
                <a:schemeClr val="bg1"/>
              </a:solidFill>
              <a:effectLst>
                <a:outerShdw blurRad="50800" dist="50800" dir="5400000" algn="ctr" rotWithShape="0">
                  <a:schemeClr val="tx1"/>
                </a:outerShdw>
              </a:effectLst>
            </a:endParaRPr>
          </a:p>
        </p:txBody>
      </p:sp>
      <p:graphicFrame>
        <p:nvGraphicFramePr>
          <p:cNvPr id="2" name="Table 1">
            <a:extLst>
              <a:ext uri="{FF2B5EF4-FFF2-40B4-BE49-F238E27FC236}">
                <a16:creationId xmlns:a16="http://schemas.microsoft.com/office/drawing/2014/main" id="{A0FB8336-1BF9-05BE-BCD8-9D19A8B2F521}"/>
              </a:ext>
            </a:extLst>
          </p:cNvPr>
          <p:cNvGraphicFramePr>
            <a:graphicFrameLocks noGrp="1"/>
          </p:cNvGraphicFramePr>
          <p:nvPr>
            <p:extLst>
              <p:ext uri="{D42A27DB-BD31-4B8C-83A1-F6EECF244321}">
                <p14:modId xmlns:p14="http://schemas.microsoft.com/office/powerpoint/2010/main" val="3176581834"/>
              </p:ext>
            </p:extLst>
          </p:nvPr>
        </p:nvGraphicFramePr>
        <p:xfrm>
          <a:off x="959004" y="1827149"/>
          <a:ext cx="10108621" cy="3835331"/>
        </p:xfrm>
        <a:graphic>
          <a:graphicData uri="http://schemas.openxmlformats.org/drawingml/2006/table">
            <a:tbl>
              <a:tblPr firstRow="1" firstCol="1" bandRow="1">
                <a:tableStyleId>{5C22544A-7EE6-4342-B048-85BDC9FD1C3A}</a:tableStyleId>
              </a:tblPr>
              <a:tblGrid>
                <a:gridCol w="1443318">
                  <a:extLst>
                    <a:ext uri="{9D8B030D-6E8A-4147-A177-3AD203B41FA5}">
                      <a16:colId xmlns:a16="http://schemas.microsoft.com/office/drawing/2014/main" val="3555604800"/>
                    </a:ext>
                  </a:extLst>
                </a:gridCol>
                <a:gridCol w="1443318">
                  <a:extLst>
                    <a:ext uri="{9D8B030D-6E8A-4147-A177-3AD203B41FA5}">
                      <a16:colId xmlns:a16="http://schemas.microsoft.com/office/drawing/2014/main" val="3891493524"/>
                    </a:ext>
                  </a:extLst>
                </a:gridCol>
                <a:gridCol w="1444397">
                  <a:extLst>
                    <a:ext uri="{9D8B030D-6E8A-4147-A177-3AD203B41FA5}">
                      <a16:colId xmlns:a16="http://schemas.microsoft.com/office/drawing/2014/main" val="752805839"/>
                    </a:ext>
                  </a:extLst>
                </a:gridCol>
                <a:gridCol w="1444397">
                  <a:extLst>
                    <a:ext uri="{9D8B030D-6E8A-4147-A177-3AD203B41FA5}">
                      <a16:colId xmlns:a16="http://schemas.microsoft.com/office/drawing/2014/main" val="1784472926"/>
                    </a:ext>
                  </a:extLst>
                </a:gridCol>
                <a:gridCol w="1444397">
                  <a:extLst>
                    <a:ext uri="{9D8B030D-6E8A-4147-A177-3AD203B41FA5}">
                      <a16:colId xmlns:a16="http://schemas.microsoft.com/office/drawing/2014/main" val="831114836"/>
                    </a:ext>
                  </a:extLst>
                </a:gridCol>
                <a:gridCol w="1444397">
                  <a:extLst>
                    <a:ext uri="{9D8B030D-6E8A-4147-A177-3AD203B41FA5}">
                      <a16:colId xmlns:a16="http://schemas.microsoft.com/office/drawing/2014/main" val="462894544"/>
                    </a:ext>
                  </a:extLst>
                </a:gridCol>
                <a:gridCol w="1444397">
                  <a:extLst>
                    <a:ext uri="{9D8B030D-6E8A-4147-A177-3AD203B41FA5}">
                      <a16:colId xmlns:a16="http://schemas.microsoft.com/office/drawing/2014/main" val="4088061083"/>
                    </a:ext>
                  </a:extLst>
                </a:gridCol>
              </a:tblGrid>
              <a:tr h="265750">
                <a:tc gridSpan="7">
                  <a:txBody>
                    <a:bodyPr/>
                    <a:lstStyle/>
                    <a:p>
                      <a:pPr marL="0" marR="0" algn="ctr">
                        <a:lnSpc>
                          <a:spcPct val="107000"/>
                        </a:lnSpc>
                        <a:spcBef>
                          <a:spcPts val="0"/>
                        </a:spcBef>
                        <a:spcAft>
                          <a:spcPts val="0"/>
                        </a:spcAft>
                      </a:pPr>
                      <a:r>
                        <a:rPr lang="en-US" sz="1100">
                          <a:effectLst/>
                        </a:rPr>
                        <a:t>Keys Adventure Tentative Schedule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0297880"/>
                  </a:ext>
                </a:extLst>
              </a:tr>
              <a:tr h="204424">
                <a:tc>
                  <a:txBody>
                    <a:bodyPr/>
                    <a:lstStyle/>
                    <a:p>
                      <a:pPr marL="0" marR="0" algn="ctr">
                        <a:lnSpc>
                          <a:spcPct val="107000"/>
                        </a:lnSpc>
                        <a:spcBef>
                          <a:spcPts val="0"/>
                        </a:spcBef>
                        <a:spcAft>
                          <a:spcPts val="0"/>
                        </a:spcAft>
                      </a:pPr>
                      <a:r>
                        <a:rPr lang="en-US" sz="1100" b="0">
                          <a:solidFill>
                            <a:schemeClr val="tx1"/>
                          </a:solidFill>
                          <a:effectLst/>
                        </a:rPr>
                        <a:t>Day 1</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Day 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Day 3 or 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Day 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Day 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Day 3 or 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Day 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2776264385"/>
                  </a:ext>
                </a:extLst>
              </a:tr>
              <a:tr h="204424">
                <a:tc>
                  <a:txBody>
                    <a:bodyPr/>
                    <a:lstStyle/>
                    <a:p>
                      <a:pPr marL="0" marR="0" algn="ctr">
                        <a:lnSpc>
                          <a:spcPct val="107000"/>
                        </a:lnSpc>
                        <a:spcBef>
                          <a:spcPts val="0"/>
                        </a:spcBef>
                        <a:spcAft>
                          <a:spcPts val="0"/>
                        </a:spcAft>
                      </a:pPr>
                      <a:r>
                        <a:rPr lang="en-US" sz="1100" b="0">
                          <a:solidFill>
                            <a:schemeClr val="tx1"/>
                          </a:solidFill>
                          <a:effectLst/>
                        </a:rPr>
                        <a:t>Arrive 1-3 PM</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a:effectLst/>
                        </a:rPr>
                        <a:t>Breakfast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a:effectLst/>
                        </a:rPr>
                        <a:t>Breakfast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a:effectLst/>
                        </a:rPr>
                        <a:t>Breakfast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a:effectLst/>
                        </a:rPr>
                        <a:t>Breakfast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a:effectLst/>
                        </a:rPr>
                        <a:t>Breakfast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a:effectLst/>
                        </a:rPr>
                        <a:t>Breakfast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996564387"/>
                  </a:ext>
                </a:extLst>
              </a:tr>
              <a:tr h="632147">
                <a:tc>
                  <a:txBody>
                    <a:bodyPr/>
                    <a:lstStyle/>
                    <a:p>
                      <a:pPr marL="0" marR="0" algn="ctr">
                        <a:lnSpc>
                          <a:spcPct val="107000"/>
                        </a:lnSpc>
                        <a:spcBef>
                          <a:spcPts val="0"/>
                        </a:spcBef>
                        <a:spcAft>
                          <a:spcPts val="0"/>
                        </a:spcAft>
                      </a:pPr>
                      <a:r>
                        <a:rPr lang="en-US" sz="1100" b="0">
                          <a:solidFill>
                            <a:schemeClr val="tx1"/>
                          </a:solidFill>
                          <a:effectLst/>
                        </a:rPr>
                        <a:t>Check In</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Paddle Boarding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Snorkeling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Fishing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Kayak through Mangrove Lagoon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Sailing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Clean Dorm Room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53936793"/>
                  </a:ext>
                </a:extLst>
              </a:tr>
              <a:tr h="632147">
                <a:tc>
                  <a:txBody>
                    <a:bodyPr/>
                    <a:lstStyle/>
                    <a:p>
                      <a:pPr marL="0" marR="0" algn="ctr">
                        <a:lnSpc>
                          <a:spcPct val="107000"/>
                        </a:lnSpc>
                        <a:spcBef>
                          <a:spcPts val="0"/>
                        </a:spcBef>
                        <a:spcAft>
                          <a:spcPts val="0"/>
                        </a:spcAft>
                      </a:pPr>
                      <a:r>
                        <a:rPr lang="en-US" sz="1100" b="0">
                          <a:solidFill>
                            <a:schemeClr val="tx1"/>
                          </a:solidFill>
                          <a:effectLst/>
                        </a:rPr>
                        <a:t>Base Tour</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a:effectLst/>
                        </a:rPr>
                        <a:t>Lunch at Fort Zachary Taylor in Key West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a:effectLst/>
                        </a:rPr>
                        <a:t>Lunch on Snorkel Boat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a:effectLst/>
                        </a:rPr>
                        <a:t>Lunch on Fishing Boat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a:effectLst/>
                        </a:rPr>
                        <a:t>Island Tour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a:effectLst/>
                        </a:rPr>
                        <a:t>Lunch on Sail Boat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a:effectLst/>
                        </a:rPr>
                        <a:t>Depart by 10 AM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1159284711"/>
                  </a:ext>
                </a:extLst>
              </a:tr>
              <a:tr h="632147">
                <a:tc>
                  <a:txBody>
                    <a:bodyPr/>
                    <a:lstStyle/>
                    <a:p>
                      <a:pPr marL="0" marR="0" algn="ctr">
                        <a:lnSpc>
                          <a:spcPct val="107000"/>
                        </a:lnSpc>
                        <a:spcBef>
                          <a:spcPts val="0"/>
                        </a:spcBef>
                        <a:spcAft>
                          <a:spcPts val="0"/>
                        </a:spcAft>
                      </a:pPr>
                      <a:r>
                        <a:rPr lang="en-US" sz="1100" b="0">
                          <a:solidFill>
                            <a:schemeClr val="tx1"/>
                          </a:solidFill>
                          <a:effectLst/>
                        </a:rPr>
                        <a:t>Swim Review</a:t>
                      </a:r>
                      <a:endParaRPr lang="en-US" sz="1600" b="0">
                        <a:solidFill>
                          <a:schemeClr val="tx1"/>
                        </a:solidFill>
                        <a:effectLst/>
                      </a:endParaRPr>
                    </a:p>
                    <a:p>
                      <a:pPr marL="0" marR="0" algn="ctr">
                        <a:lnSpc>
                          <a:spcPct val="107000"/>
                        </a:lnSpc>
                        <a:spcBef>
                          <a:spcPts val="0"/>
                        </a:spcBef>
                        <a:spcAft>
                          <a:spcPts val="0"/>
                        </a:spcAft>
                      </a:pPr>
                      <a:r>
                        <a:rPr lang="en-US" sz="1100" b="0">
                          <a:solidFill>
                            <a:schemeClr val="tx1"/>
                          </a:solidFill>
                          <a:effectLst/>
                        </a:rPr>
                        <a:t>Snorkel Lesson</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Free time to explore in Key West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Visit Bahia Honda State Park</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Dropped off at Big Munson Island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SCENE Project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Conch Luau</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550966728"/>
                  </a:ext>
                </a:extLst>
              </a:tr>
              <a:tr h="846007">
                <a:tc>
                  <a:txBody>
                    <a:bodyPr/>
                    <a:lstStyle/>
                    <a:p>
                      <a:pPr marL="0" marR="0" algn="ctr">
                        <a:lnSpc>
                          <a:spcPct val="107000"/>
                        </a:lnSpc>
                        <a:spcBef>
                          <a:spcPts val="0"/>
                        </a:spcBef>
                        <a:spcAft>
                          <a:spcPts val="0"/>
                        </a:spcAft>
                      </a:pPr>
                      <a:r>
                        <a:rPr lang="en-US" sz="1100" b="0">
                          <a:solidFill>
                            <a:schemeClr val="tx1"/>
                          </a:solidFill>
                          <a:effectLst/>
                        </a:rPr>
                        <a:t>Dinner on Base</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a:effectLst/>
                        </a:rPr>
                        <a:t>Dinner in Key West &amp; Sunset Festival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a:effectLst/>
                        </a:rPr>
                        <a:t>Dinner on Base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a:effectLst/>
                        </a:rPr>
                        <a:t>Dinner on Big Munson Island with fresh catch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a:effectLst/>
                        </a:rPr>
                        <a:t>Dinner on Base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a:effectLst/>
                        </a:rPr>
                        <a:t>Dinner at Conch Luau</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2494278509"/>
                  </a:ext>
                </a:extLst>
              </a:tr>
              <a:tr h="418285">
                <a:tc>
                  <a:txBody>
                    <a:bodyPr/>
                    <a:lstStyle/>
                    <a:p>
                      <a:pPr marL="0" marR="0" algn="ctr">
                        <a:lnSpc>
                          <a:spcPct val="107000"/>
                        </a:lnSpc>
                        <a:spcBef>
                          <a:spcPts val="0"/>
                        </a:spcBef>
                        <a:spcAft>
                          <a:spcPts val="0"/>
                        </a:spcAft>
                      </a:pPr>
                      <a:r>
                        <a:rPr lang="en-US" sz="1100" b="0">
                          <a:solidFill>
                            <a:schemeClr val="tx1"/>
                          </a:solidFill>
                          <a:effectLst/>
                        </a:rPr>
                        <a:t>Opening Program</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Return to base </a:t>
                      </a:r>
                      <a:endParaRPr lang="en-US" sz="1600">
                        <a:effectLst/>
                      </a:endParaRPr>
                    </a:p>
                    <a:p>
                      <a:pPr marL="0" marR="0" algn="ctr">
                        <a:lnSpc>
                          <a:spcPct val="107000"/>
                        </a:lnSpc>
                        <a:spcBef>
                          <a:spcPts val="0"/>
                        </a:spcBef>
                        <a:spcAft>
                          <a:spcPts val="0"/>
                        </a:spcAft>
                      </a:pPr>
                      <a:r>
                        <a:rPr lang="en-US" sz="1100">
                          <a:effectLst/>
                        </a:rPr>
                        <a:t>9 - 9:30pm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Bridge Fishing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Overnight on Big Munson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Night Snorkel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Closing Ceremony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4245327498"/>
                  </a:ext>
                </a:extLst>
              </a:tr>
            </a:tbl>
          </a:graphicData>
        </a:graphic>
      </p:graphicFrame>
    </p:spTree>
    <p:extLst>
      <p:ext uri="{BB962C8B-B14F-4D97-AF65-F5344CB8AC3E}">
        <p14:creationId xmlns:p14="http://schemas.microsoft.com/office/powerpoint/2010/main" val="4000874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318378" y="150232"/>
            <a:ext cx="1298550" cy="1305109"/>
          </a:xfrm>
          <a:prstGeom prst="rect">
            <a:avLst/>
          </a:prstGeom>
        </p:spPr>
      </p:pic>
      <p:sp>
        <p:nvSpPr>
          <p:cNvPr id="8" name="TextBox 7"/>
          <p:cNvSpPr txBox="1"/>
          <p:nvPr/>
        </p:nvSpPr>
        <p:spPr>
          <a:xfrm>
            <a:off x="4694048" y="610136"/>
            <a:ext cx="6913945" cy="707886"/>
          </a:xfrm>
          <a:prstGeom prst="rect">
            <a:avLst/>
          </a:prstGeom>
          <a:noFill/>
          <a:effectLst/>
        </p:spPr>
        <p:txBody>
          <a:bodyPr wrap="square" rtlCol="0">
            <a:spAutoFit/>
          </a:bodyPr>
          <a:lstStyle/>
          <a:p>
            <a:endParaRPr lang="en-US" sz="2000" b="1">
              <a:solidFill>
                <a:schemeClr val="bg1"/>
              </a:solidFill>
              <a:effectLst>
                <a:outerShdw blurRad="38100" dist="38100" dir="2700000" algn="tl">
                  <a:srgbClr val="000000">
                    <a:alpha val="43137"/>
                  </a:srgbClr>
                </a:outerShdw>
              </a:effectLst>
            </a:endParaRPr>
          </a:p>
          <a:p>
            <a:r>
              <a:rPr lang="en-US" sz="2000" b="1">
                <a:effectLst>
                  <a:outerShdw blurRad="38100" dist="38100" dir="2700000" algn="tl">
                    <a:srgbClr val="000000">
                      <a:alpha val="43137"/>
                    </a:srgbClr>
                  </a:outerShdw>
                </a:effectLst>
              </a:rPr>
              <a:t>                     </a:t>
            </a:r>
          </a:p>
        </p:txBody>
      </p:sp>
      <p:sp>
        <p:nvSpPr>
          <p:cNvPr id="2" name="TextBox 1">
            <a:extLst>
              <a:ext uri="{FF2B5EF4-FFF2-40B4-BE49-F238E27FC236}">
                <a16:creationId xmlns:a16="http://schemas.microsoft.com/office/drawing/2014/main" id="{BFC20EDB-CECF-7384-C804-8BADFA26AD31}"/>
              </a:ext>
            </a:extLst>
          </p:cNvPr>
          <p:cNvSpPr txBox="1"/>
          <p:nvPr/>
        </p:nvSpPr>
        <p:spPr>
          <a:xfrm>
            <a:off x="1828800" y="440859"/>
            <a:ext cx="10148932" cy="1046440"/>
          </a:xfrm>
          <a:prstGeom prst="rect">
            <a:avLst/>
          </a:prstGeom>
          <a:noFill/>
        </p:spPr>
        <p:txBody>
          <a:bodyPr wrap="none" rtlCol="0">
            <a:spAutoFit/>
          </a:bodyPr>
          <a:lstStyle/>
          <a:p>
            <a:r>
              <a:rPr lang="en-US" sz="440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Out Island Adventure Weekly Schedule</a:t>
            </a:r>
          </a:p>
          <a:p>
            <a:endParaRPr lang="en-US"/>
          </a:p>
        </p:txBody>
      </p:sp>
      <p:graphicFrame>
        <p:nvGraphicFramePr>
          <p:cNvPr id="4" name="Table 3">
            <a:extLst>
              <a:ext uri="{FF2B5EF4-FFF2-40B4-BE49-F238E27FC236}">
                <a16:creationId xmlns:a16="http://schemas.microsoft.com/office/drawing/2014/main" id="{6B657F47-5680-E79E-B4FE-2D32A51FCDD9}"/>
              </a:ext>
            </a:extLst>
          </p:cNvPr>
          <p:cNvGraphicFramePr>
            <a:graphicFrameLocks noGrp="1"/>
          </p:cNvGraphicFramePr>
          <p:nvPr>
            <p:extLst>
              <p:ext uri="{D42A27DB-BD31-4B8C-83A1-F6EECF244321}">
                <p14:modId xmlns:p14="http://schemas.microsoft.com/office/powerpoint/2010/main" val="3106171868"/>
              </p:ext>
            </p:extLst>
          </p:nvPr>
        </p:nvGraphicFramePr>
        <p:xfrm>
          <a:off x="880948" y="1787378"/>
          <a:ext cx="10470996" cy="3933197"/>
        </p:xfrm>
        <a:graphic>
          <a:graphicData uri="http://schemas.openxmlformats.org/drawingml/2006/table">
            <a:tbl>
              <a:tblPr firstRow="1" firstCol="1" bandRow="1">
                <a:tableStyleId>{5C22544A-7EE6-4342-B048-85BDC9FD1C3A}</a:tableStyleId>
              </a:tblPr>
              <a:tblGrid>
                <a:gridCol w="1544919">
                  <a:extLst>
                    <a:ext uri="{9D8B030D-6E8A-4147-A177-3AD203B41FA5}">
                      <a16:colId xmlns:a16="http://schemas.microsoft.com/office/drawing/2014/main" val="3062646880"/>
                    </a:ext>
                  </a:extLst>
                </a:gridCol>
                <a:gridCol w="1486752">
                  <a:extLst>
                    <a:ext uri="{9D8B030D-6E8A-4147-A177-3AD203B41FA5}">
                      <a16:colId xmlns:a16="http://schemas.microsoft.com/office/drawing/2014/main" val="2655402954"/>
                    </a:ext>
                  </a:extLst>
                </a:gridCol>
                <a:gridCol w="1487865">
                  <a:extLst>
                    <a:ext uri="{9D8B030D-6E8A-4147-A177-3AD203B41FA5}">
                      <a16:colId xmlns:a16="http://schemas.microsoft.com/office/drawing/2014/main" val="868206724"/>
                    </a:ext>
                  </a:extLst>
                </a:gridCol>
                <a:gridCol w="1487865">
                  <a:extLst>
                    <a:ext uri="{9D8B030D-6E8A-4147-A177-3AD203B41FA5}">
                      <a16:colId xmlns:a16="http://schemas.microsoft.com/office/drawing/2014/main" val="1479912957"/>
                    </a:ext>
                  </a:extLst>
                </a:gridCol>
                <a:gridCol w="1487865">
                  <a:extLst>
                    <a:ext uri="{9D8B030D-6E8A-4147-A177-3AD203B41FA5}">
                      <a16:colId xmlns:a16="http://schemas.microsoft.com/office/drawing/2014/main" val="460108035"/>
                    </a:ext>
                  </a:extLst>
                </a:gridCol>
                <a:gridCol w="1487865">
                  <a:extLst>
                    <a:ext uri="{9D8B030D-6E8A-4147-A177-3AD203B41FA5}">
                      <a16:colId xmlns:a16="http://schemas.microsoft.com/office/drawing/2014/main" val="408918203"/>
                    </a:ext>
                  </a:extLst>
                </a:gridCol>
                <a:gridCol w="1487865">
                  <a:extLst>
                    <a:ext uri="{9D8B030D-6E8A-4147-A177-3AD203B41FA5}">
                      <a16:colId xmlns:a16="http://schemas.microsoft.com/office/drawing/2014/main" val="3152119424"/>
                    </a:ext>
                  </a:extLst>
                </a:gridCol>
              </a:tblGrid>
              <a:tr h="462115">
                <a:tc gridSpan="7">
                  <a:txBody>
                    <a:bodyPr/>
                    <a:lstStyle/>
                    <a:p>
                      <a:pPr marL="0" marR="0" algn="ctr">
                        <a:lnSpc>
                          <a:spcPct val="107000"/>
                        </a:lnSpc>
                        <a:spcBef>
                          <a:spcPts val="0"/>
                        </a:spcBef>
                        <a:spcAft>
                          <a:spcPts val="0"/>
                        </a:spcAft>
                      </a:pPr>
                      <a:r>
                        <a:rPr lang="en-US" sz="1200" b="0">
                          <a:effectLst/>
                        </a:rPr>
                        <a:t> </a:t>
                      </a:r>
                      <a:endParaRPr lang="en-US" sz="1800" b="0">
                        <a:effectLst/>
                      </a:endParaRPr>
                    </a:p>
                    <a:p>
                      <a:pPr marL="0" marR="0" algn="ctr">
                        <a:lnSpc>
                          <a:spcPct val="107000"/>
                        </a:lnSpc>
                        <a:spcBef>
                          <a:spcPts val="0"/>
                        </a:spcBef>
                        <a:spcAft>
                          <a:spcPts val="0"/>
                        </a:spcAft>
                      </a:pPr>
                      <a:r>
                        <a:rPr lang="en-US" sz="1200" b="0">
                          <a:effectLst/>
                        </a:rPr>
                        <a:t>Out Island Adventure Tentative Schedule</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42512760"/>
                  </a:ext>
                </a:extLst>
              </a:tr>
              <a:tr h="225844">
                <a:tc>
                  <a:txBody>
                    <a:bodyPr/>
                    <a:lstStyle/>
                    <a:p>
                      <a:pPr marL="0" marR="0" algn="ctr">
                        <a:lnSpc>
                          <a:spcPct val="107000"/>
                        </a:lnSpc>
                        <a:spcBef>
                          <a:spcPts val="0"/>
                        </a:spcBef>
                        <a:spcAft>
                          <a:spcPts val="0"/>
                        </a:spcAft>
                      </a:pPr>
                      <a:r>
                        <a:rPr lang="en-US" sz="1100" b="0">
                          <a:solidFill>
                            <a:schemeClr val="tx1"/>
                          </a:solidFill>
                          <a:effectLst/>
                        </a:rPr>
                        <a:t>Day 1</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Day 2</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Day 3</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Day 4</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Day 5</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Day 6</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Day 7</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2692531954"/>
                  </a:ext>
                </a:extLst>
              </a:tr>
              <a:tr h="225844">
                <a:tc>
                  <a:txBody>
                    <a:bodyPr/>
                    <a:lstStyle/>
                    <a:p>
                      <a:pPr marL="0" marR="0" algn="ctr">
                        <a:lnSpc>
                          <a:spcPct val="107000"/>
                        </a:lnSpc>
                        <a:spcBef>
                          <a:spcPts val="0"/>
                        </a:spcBef>
                        <a:spcAft>
                          <a:spcPts val="0"/>
                        </a:spcAft>
                      </a:pPr>
                      <a:r>
                        <a:rPr lang="en-US" sz="1100" b="0">
                          <a:solidFill>
                            <a:schemeClr val="tx1"/>
                          </a:solidFill>
                          <a:effectLst/>
                        </a:rPr>
                        <a:t>Arrive 1-3 PM</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200" b="0">
                          <a:effectLst/>
                        </a:rPr>
                        <a:t>Breakfast</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200" b="0">
                          <a:effectLst/>
                        </a:rPr>
                        <a:t>Breakfast</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200" b="0">
                          <a:effectLst/>
                        </a:rPr>
                        <a:t>Breakfast</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200" b="0">
                          <a:effectLst/>
                        </a:rPr>
                        <a:t>Breakfast</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200" b="0">
                          <a:effectLst/>
                        </a:rPr>
                        <a:t>Breakfast</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200" b="0">
                          <a:effectLst/>
                        </a:rPr>
                        <a:t>Breakfast</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1086629747"/>
                  </a:ext>
                </a:extLst>
              </a:tr>
              <a:tr h="698388">
                <a:tc>
                  <a:txBody>
                    <a:bodyPr/>
                    <a:lstStyle/>
                    <a:p>
                      <a:pPr marL="0" marR="0" algn="ctr">
                        <a:lnSpc>
                          <a:spcPct val="107000"/>
                        </a:lnSpc>
                        <a:spcBef>
                          <a:spcPts val="0"/>
                        </a:spcBef>
                        <a:spcAft>
                          <a:spcPts val="0"/>
                        </a:spcAft>
                      </a:pPr>
                      <a:r>
                        <a:rPr lang="en-US" sz="1100" b="0">
                          <a:solidFill>
                            <a:schemeClr val="tx1"/>
                          </a:solidFill>
                          <a:effectLst/>
                        </a:rPr>
                        <a:t>Check In</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Gear &amp; Food Shakedown</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Kayak through Mangrove Lagoon</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Fishing</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Snorkeling</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Clean campsite and pack up</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Clean Dorm Room</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773136610"/>
                  </a:ext>
                </a:extLst>
              </a:tr>
              <a:tr h="462115">
                <a:tc>
                  <a:txBody>
                    <a:bodyPr/>
                    <a:lstStyle/>
                    <a:p>
                      <a:pPr marL="0" marR="0" algn="ctr">
                        <a:lnSpc>
                          <a:spcPct val="107000"/>
                        </a:lnSpc>
                        <a:spcBef>
                          <a:spcPts val="0"/>
                        </a:spcBef>
                        <a:spcAft>
                          <a:spcPts val="0"/>
                        </a:spcAft>
                      </a:pPr>
                      <a:r>
                        <a:rPr lang="en-US" sz="1100" b="0">
                          <a:solidFill>
                            <a:schemeClr val="tx1"/>
                          </a:solidFill>
                          <a:effectLst/>
                        </a:rPr>
                        <a:t>Base Tour</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200" b="0">
                          <a:effectLst/>
                        </a:rPr>
                        <a:t>Early Lunch</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200" b="0">
                          <a:effectLst/>
                        </a:rPr>
                        <a:t>Lunch</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200" b="0">
                          <a:effectLst/>
                        </a:rPr>
                        <a:t>Lunch on Boat</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200" b="0">
                          <a:effectLst/>
                        </a:rPr>
                        <a:t>Lunch on Boat</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200" b="0">
                          <a:effectLst/>
                        </a:rPr>
                        <a:t>Paddle to Brinton Center</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200" b="0">
                          <a:effectLst/>
                        </a:rPr>
                        <a:t>Depart by 10 AM</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2767240664"/>
                  </a:ext>
                </a:extLst>
              </a:tr>
              <a:tr h="698388">
                <a:tc>
                  <a:txBody>
                    <a:bodyPr/>
                    <a:lstStyle/>
                    <a:p>
                      <a:pPr marL="0" marR="0" algn="ctr">
                        <a:lnSpc>
                          <a:spcPct val="107000"/>
                        </a:lnSpc>
                        <a:spcBef>
                          <a:spcPts val="0"/>
                        </a:spcBef>
                        <a:spcAft>
                          <a:spcPts val="0"/>
                        </a:spcAft>
                      </a:pPr>
                      <a:r>
                        <a:rPr lang="en-US" sz="1100" b="0">
                          <a:solidFill>
                            <a:schemeClr val="tx1"/>
                          </a:solidFill>
                          <a:effectLst/>
                        </a:rPr>
                        <a:t>Swim Review</a:t>
                      </a:r>
                      <a:endParaRPr lang="en-US" sz="1600" b="0">
                        <a:solidFill>
                          <a:schemeClr val="tx1"/>
                        </a:solidFill>
                        <a:effectLst/>
                      </a:endParaRPr>
                    </a:p>
                    <a:p>
                      <a:pPr marL="0" marR="0" algn="ctr">
                        <a:lnSpc>
                          <a:spcPct val="107000"/>
                        </a:lnSpc>
                        <a:spcBef>
                          <a:spcPts val="0"/>
                        </a:spcBef>
                        <a:spcAft>
                          <a:spcPts val="0"/>
                        </a:spcAft>
                      </a:pPr>
                      <a:r>
                        <a:rPr lang="en-US" sz="1100" b="0">
                          <a:solidFill>
                            <a:schemeClr val="tx1"/>
                          </a:solidFill>
                          <a:effectLst/>
                        </a:rPr>
                        <a:t>Snorkel Lesson</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Paddle to Big Munson Island</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Shark Fish</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Dropped off at Big Munson Island</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SCENE Project</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Lunch at Base</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 </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642135314"/>
                  </a:ext>
                </a:extLst>
              </a:tr>
              <a:tr h="698388">
                <a:tc>
                  <a:txBody>
                    <a:bodyPr/>
                    <a:lstStyle/>
                    <a:p>
                      <a:pPr marL="0" marR="0" algn="ctr">
                        <a:lnSpc>
                          <a:spcPct val="107000"/>
                        </a:lnSpc>
                        <a:spcBef>
                          <a:spcPts val="0"/>
                        </a:spcBef>
                        <a:spcAft>
                          <a:spcPts val="0"/>
                        </a:spcAft>
                      </a:pPr>
                      <a:r>
                        <a:rPr lang="en-US" sz="1100" b="0">
                          <a:solidFill>
                            <a:schemeClr val="tx1"/>
                          </a:solidFill>
                          <a:effectLst/>
                        </a:rPr>
                        <a:t>Dinner on Base</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200" b="0">
                          <a:effectLst/>
                        </a:rPr>
                        <a:t>Settle into Camp</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200" b="0">
                          <a:effectLst/>
                        </a:rPr>
                        <a:t>Island Tour</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200" b="0">
                          <a:effectLst/>
                        </a:rPr>
                        <a:t>Cook your Catch for Dinner</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200" b="0">
                          <a:effectLst/>
                        </a:rPr>
                        <a:t>Dinner</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200" b="0">
                          <a:effectLst/>
                        </a:rPr>
                        <a:t>Dinner &amp; Conch Luau</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200" b="0">
                          <a:effectLst/>
                        </a:rPr>
                        <a:t> </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3950090478"/>
                  </a:ext>
                </a:extLst>
              </a:tr>
              <a:tr h="462115">
                <a:tc>
                  <a:txBody>
                    <a:bodyPr/>
                    <a:lstStyle/>
                    <a:p>
                      <a:pPr marL="0" marR="0" algn="ctr">
                        <a:lnSpc>
                          <a:spcPct val="107000"/>
                        </a:lnSpc>
                        <a:spcBef>
                          <a:spcPts val="0"/>
                        </a:spcBef>
                        <a:spcAft>
                          <a:spcPts val="0"/>
                        </a:spcAft>
                      </a:pPr>
                      <a:r>
                        <a:rPr lang="en-US" sz="1100" b="0">
                          <a:solidFill>
                            <a:schemeClr val="tx1"/>
                          </a:solidFill>
                          <a:effectLst/>
                        </a:rPr>
                        <a:t>Opening Program</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Island Campfire</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Dinner</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Night Snorkel</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Crab Race</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Closing Ceremony</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200" b="0">
                          <a:effectLst/>
                        </a:rPr>
                        <a:t> </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2340767677"/>
                  </a:ext>
                </a:extLst>
              </a:tr>
            </a:tbl>
          </a:graphicData>
        </a:graphic>
      </p:graphicFrame>
      <p:sp>
        <p:nvSpPr>
          <p:cNvPr id="6" name="TextBox 5">
            <a:extLst>
              <a:ext uri="{FF2B5EF4-FFF2-40B4-BE49-F238E27FC236}">
                <a16:creationId xmlns:a16="http://schemas.microsoft.com/office/drawing/2014/main" id="{2143BFD3-F342-1D53-D494-08E6F7290500}"/>
              </a:ext>
            </a:extLst>
          </p:cNvPr>
          <p:cNvSpPr txBox="1"/>
          <p:nvPr/>
        </p:nvSpPr>
        <p:spPr>
          <a:xfrm>
            <a:off x="736384" y="5720576"/>
            <a:ext cx="10719231" cy="923330"/>
          </a:xfrm>
          <a:prstGeom prst="rect">
            <a:avLst/>
          </a:prstGeom>
          <a:noFill/>
        </p:spPr>
        <p:txBody>
          <a:bodyPr wrap="square" rtlCol="0">
            <a:spAutoFit/>
          </a:bodyPr>
          <a:lstStyle/>
          <a:p>
            <a:pPr algn="ctr"/>
            <a:r>
              <a:rPr lang="en-US" sz="1800" i="1">
                <a:effectLst/>
                <a:latin typeface="Calibri" panose="020F0502020204030204" pitchFamily="34" charset="0"/>
                <a:ea typeface="Calibri" panose="020F0502020204030204" pitchFamily="34" charset="0"/>
                <a:cs typeface="Times New Roman" panose="02020603050405020304" pitchFamily="18" charset="0"/>
              </a:rPr>
              <a:t>Please note that program is dictated by weather, tides and the ability of the crew. Your activity plan can vary, sometimes widely, due to these factors.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a:p>
        </p:txBody>
      </p:sp>
    </p:spTree>
    <p:extLst>
      <p:ext uri="{BB962C8B-B14F-4D97-AF65-F5344CB8AC3E}">
        <p14:creationId xmlns:p14="http://schemas.microsoft.com/office/powerpoint/2010/main" val="1189962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D46E9-F4E0-87CC-F0D1-1E44E09B522B}"/>
              </a:ext>
            </a:extLst>
          </p:cNvPr>
          <p:cNvSpPr>
            <a:spLocks noGrp="1"/>
          </p:cNvSpPr>
          <p:nvPr>
            <p:ph type="title"/>
          </p:nvPr>
        </p:nvSpPr>
        <p:spPr/>
        <p:txBody>
          <a:bodyPr/>
          <a:lstStyle/>
          <a:p>
            <a:pPr algn="r"/>
            <a:r>
              <a:rPr lang="en-US">
                <a:solidFill>
                  <a:schemeClr val="bg1"/>
                </a:solidFill>
                <a:latin typeface="Book Antiqua" panose="02040602050305030304" pitchFamily="18" charset="0"/>
              </a:rPr>
              <a:t>Fishing Adventure Weekly Schedule</a:t>
            </a:r>
          </a:p>
        </p:txBody>
      </p:sp>
      <p:graphicFrame>
        <p:nvGraphicFramePr>
          <p:cNvPr id="5" name="Content Placeholder 4">
            <a:extLst>
              <a:ext uri="{FF2B5EF4-FFF2-40B4-BE49-F238E27FC236}">
                <a16:creationId xmlns:a16="http://schemas.microsoft.com/office/drawing/2014/main" id="{101E5790-4F3C-F7B7-E5D8-077C0CB09644}"/>
              </a:ext>
            </a:extLst>
          </p:cNvPr>
          <p:cNvGraphicFramePr>
            <a:graphicFrameLocks noGrp="1"/>
          </p:cNvGraphicFramePr>
          <p:nvPr>
            <p:ph idx="1"/>
            <p:extLst>
              <p:ext uri="{D42A27DB-BD31-4B8C-83A1-F6EECF244321}">
                <p14:modId xmlns:p14="http://schemas.microsoft.com/office/powerpoint/2010/main" val="842047972"/>
              </p:ext>
            </p:extLst>
          </p:nvPr>
        </p:nvGraphicFramePr>
        <p:xfrm>
          <a:off x="1204333" y="1784195"/>
          <a:ext cx="9567745" cy="3824869"/>
        </p:xfrm>
        <a:graphic>
          <a:graphicData uri="http://schemas.openxmlformats.org/drawingml/2006/table">
            <a:tbl>
              <a:tblPr firstRow="1" firstCol="1" bandRow="1">
                <a:tableStyleId>{5C22544A-7EE6-4342-B048-85BDC9FD1C3A}</a:tableStyleId>
              </a:tblPr>
              <a:tblGrid>
                <a:gridCol w="1364416">
                  <a:extLst>
                    <a:ext uri="{9D8B030D-6E8A-4147-A177-3AD203B41FA5}">
                      <a16:colId xmlns:a16="http://schemas.microsoft.com/office/drawing/2014/main" val="2834019004"/>
                    </a:ext>
                  </a:extLst>
                </a:gridCol>
                <a:gridCol w="1364416">
                  <a:extLst>
                    <a:ext uri="{9D8B030D-6E8A-4147-A177-3AD203B41FA5}">
                      <a16:colId xmlns:a16="http://schemas.microsoft.com/office/drawing/2014/main" val="3658071724"/>
                    </a:ext>
                  </a:extLst>
                </a:gridCol>
                <a:gridCol w="1365406">
                  <a:extLst>
                    <a:ext uri="{9D8B030D-6E8A-4147-A177-3AD203B41FA5}">
                      <a16:colId xmlns:a16="http://schemas.microsoft.com/office/drawing/2014/main" val="834743733"/>
                    </a:ext>
                  </a:extLst>
                </a:gridCol>
                <a:gridCol w="1425805">
                  <a:extLst>
                    <a:ext uri="{9D8B030D-6E8A-4147-A177-3AD203B41FA5}">
                      <a16:colId xmlns:a16="http://schemas.microsoft.com/office/drawing/2014/main" val="4111124604"/>
                    </a:ext>
                  </a:extLst>
                </a:gridCol>
                <a:gridCol w="1425805">
                  <a:extLst>
                    <a:ext uri="{9D8B030D-6E8A-4147-A177-3AD203B41FA5}">
                      <a16:colId xmlns:a16="http://schemas.microsoft.com/office/drawing/2014/main" val="3995559887"/>
                    </a:ext>
                  </a:extLst>
                </a:gridCol>
                <a:gridCol w="1336692">
                  <a:extLst>
                    <a:ext uri="{9D8B030D-6E8A-4147-A177-3AD203B41FA5}">
                      <a16:colId xmlns:a16="http://schemas.microsoft.com/office/drawing/2014/main" val="4195925795"/>
                    </a:ext>
                  </a:extLst>
                </a:gridCol>
                <a:gridCol w="1285205">
                  <a:extLst>
                    <a:ext uri="{9D8B030D-6E8A-4147-A177-3AD203B41FA5}">
                      <a16:colId xmlns:a16="http://schemas.microsoft.com/office/drawing/2014/main" val="84529674"/>
                    </a:ext>
                  </a:extLst>
                </a:gridCol>
              </a:tblGrid>
              <a:tr h="275244">
                <a:tc gridSpan="7">
                  <a:txBody>
                    <a:bodyPr/>
                    <a:lstStyle/>
                    <a:p>
                      <a:pPr marL="0" marR="0" algn="ctr">
                        <a:lnSpc>
                          <a:spcPct val="107000"/>
                        </a:lnSpc>
                        <a:spcBef>
                          <a:spcPts val="0"/>
                        </a:spcBef>
                        <a:spcAft>
                          <a:spcPts val="0"/>
                        </a:spcAft>
                      </a:pPr>
                      <a:r>
                        <a:rPr lang="en-US" sz="1100" b="0">
                          <a:solidFill>
                            <a:schemeClr val="tx1"/>
                          </a:solidFill>
                          <a:effectLst/>
                        </a:rPr>
                        <a:t>Fishing Adventure Tentative Schedule</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74746070"/>
                  </a:ext>
                </a:extLst>
              </a:tr>
              <a:tr h="275244">
                <a:tc>
                  <a:txBody>
                    <a:bodyPr/>
                    <a:lstStyle/>
                    <a:p>
                      <a:pPr marL="0" marR="0" algn="ctr">
                        <a:lnSpc>
                          <a:spcPct val="107000"/>
                        </a:lnSpc>
                        <a:spcBef>
                          <a:spcPts val="0"/>
                        </a:spcBef>
                        <a:spcAft>
                          <a:spcPts val="0"/>
                        </a:spcAft>
                      </a:pPr>
                      <a:r>
                        <a:rPr lang="en-US" sz="1100" b="0">
                          <a:solidFill>
                            <a:schemeClr val="tx1"/>
                          </a:solidFill>
                          <a:effectLst/>
                        </a:rPr>
                        <a:t>Day 1</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Day 2</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Day 3</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Day 4</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Day 5</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Day 6</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Day 7</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1239789990"/>
                  </a:ext>
                </a:extLst>
              </a:tr>
              <a:tr h="275244">
                <a:tc>
                  <a:txBody>
                    <a:bodyPr/>
                    <a:lstStyle/>
                    <a:p>
                      <a:pPr marL="0" marR="0" algn="ctr">
                        <a:lnSpc>
                          <a:spcPct val="107000"/>
                        </a:lnSpc>
                        <a:spcBef>
                          <a:spcPts val="0"/>
                        </a:spcBef>
                        <a:spcAft>
                          <a:spcPts val="0"/>
                        </a:spcAft>
                      </a:pPr>
                      <a:r>
                        <a:rPr lang="en-US" sz="1100" b="0">
                          <a:solidFill>
                            <a:schemeClr val="tx1"/>
                          </a:solidFill>
                          <a:effectLst/>
                        </a:rPr>
                        <a:t>Arrive 1-3 PM</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Breakfast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Breakfast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Breakfast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Breakfast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Breakfast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Breakfast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3406965233"/>
                  </a:ext>
                </a:extLst>
              </a:tr>
              <a:tr h="563195">
                <a:tc>
                  <a:txBody>
                    <a:bodyPr/>
                    <a:lstStyle/>
                    <a:p>
                      <a:pPr marL="0" marR="0" algn="ctr">
                        <a:lnSpc>
                          <a:spcPct val="107000"/>
                        </a:lnSpc>
                        <a:spcBef>
                          <a:spcPts val="0"/>
                        </a:spcBef>
                        <a:spcAft>
                          <a:spcPts val="0"/>
                        </a:spcAft>
                      </a:pPr>
                      <a:r>
                        <a:rPr lang="en-US" sz="1100" b="0">
                          <a:solidFill>
                            <a:schemeClr val="tx1"/>
                          </a:solidFill>
                          <a:effectLst/>
                        </a:rPr>
                        <a:t>Check In</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Reef Fishing</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Offshore Fishing</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Back Country Fishing</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Snorkeling</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Shark Fishing</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Clean Dorm Room</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1756596043"/>
                  </a:ext>
                </a:extLst>
              </a:tr>
              <a:tr h="563195">
                <a:tc>
                  <a:txBody>
                    <a:bodyPr/>
                    <a:lstStyle/>
                    <a:p>
                      <a:pPr marL="0" marR="0" algn="ctr">
                        <a:lnSpc>
                          <a:spcPct val="107000"/>
                        </a:lnSpc>
                        <a:spcBef>
                          <a:spcPts val="0"/>
                        </a:spcBef>
                        <a:spcAft>
                          <a:spcPts val="0"/>
                        </a:spcAft>
                      </a:pPr>
                      <a:r>
                        <a:rPr lang="en-US" sz="1100" b="0">
                          <a:solidFill>
                            <a:schemeClr val="tx1"/>
                          </a:solidFill>
                          <a:effectLst/>
                        </a:rPr>
                        <a:t>Base Tour</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Lunch on Boat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Lunch on Boat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Lunch on Boat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Lunch on Boat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Lunch on Boat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Depart by 10 AM</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2228896695"/>
                  </a:ext>
                </a:extLst>
              </a:tr>
              <a:tr h="563195">
                <a:tc>
                  <a:txBody>
                    <a:bodyPr/>
                    <a:lstStyle/>
                    <a:p>
                      <a:pPr marL="0" marR="0" algn="ctr">
                        <a:lnSpc>
                          <a:spcPct val="107000"/>
                        </a:lnSpc>
                        <a:spcBef>
                          <a:spcPts val="0"/>
                        </a:spcBef>
                        <a:spcAft>
                          <a:spcPts val="0"/>
                        </a:spcAft>
                      </a:pPr>
                      <a:r>
                        <a:rPr lang="en-US" sz="1100" b="0">
                          <a:solidFill>
                            <a:schemeClr val="tx1"/>
                          </a:solidFill>
                          <a:effectLst/>
                        </a:rPr>
                        <a:t>Swim Review</a:t>
                      </a:r>
                      <a:endParaRPr lang="en-US" sz="1600" b="0">
                        <a:solidFill>
                          <a:schemeClr val="tx1"/>
                        </a:solidFill>
                        <a:effectLst/>
                      </a:endParaRPr>
                    </a:p>
                    <a:p>
                      <a:pPr marL="0" marR="0" algn="ctr">
                        <a:lnSpc>
                          <a:spcPct val="107000"/>
                        </a:lnSpc>
                        <a:spcBef>
                          <a:spcPts val="0"/>
                        </a:spcBef>
                        <a:spcAft>
                          <a:spcPts val="0"/>
                        </a:spcAft>
                      </a:pPr>
                      <a:r>
                        <a:rPr lang="en-US" sz="1100" b="0">
                          <a:solidFill>
                            <a:schemeClr val="tx1"/>
                          </a:solidFill>
                          <a:effectLst/>
                        </a:rPr>
                        <a:t>Snorkel Lesson</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Clean Boat and Filet Catch</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Clean Boat and Filet Catch</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Clean Boat and Filet Catch</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Explore Key West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Clean Boat and Filet Catch</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 </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2628520018"/>
                  </a:ext>
                </a:extLst>
              </a:tr>
              <a:tr h="563195">
                <a:tc>
                  <a:txBody>
                    <a:bodyPr/>
                    <a:lstStyle/>
                    <a:p>
                      <a:pPr marL="0" marR="0" algn="ctr">
                        <a:lnSpc>
                          <a:spcPct val="107000"/>
                        </a:lnSpc>
                        <a:spcBef>
                          <a:spcPts val="0"/>
                        </a:spcBef>
                        <a:spcAft>
                          <a:spcPts val="0"/>
                        </a:spcAft>
                      </a:pPr>
                      <a:r>
                        <a:rPr lang="en-US" sz="1100" b="0">
                          <a:solidFill>
                            <a:schemeClr val="tx1"/>
                          </a:solidFill>
                          <a:effectLst/>
                        </a:rPr>
                        <a:t>Dinner on Base</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Dinner</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Dinner</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Dinner</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Dinner in Key West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Dinner &amp; Conch Luau</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 </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466059143"/>
                  </a:ext>
                </a:extLst>
              </a:tr>
              <a:tr h="746357">
                <a:tc>
                  <a:txBody>
                    <a:bodyPr/>
                    <a:lstStyle/>
                    <a:p>
                      <a:pPr marL="0" marR="0" algn="ctr">
                        <a:lnSpc>
                          <a:spcPct val="107000"/>
                        </a:lnSpc>
                        <a:spcBef>
                          <a:spcPts val="0"/>
                        </a:spcBef>
                        <a:spcAft>
                          <a:spcPts val="0"/>
                        </a:spcAft>
                      </a:pPr>
                      <a:r>
                        <a:rPr lang="en-US" sz="1100" b="0">
                          <a:solidFill>
                            <a:schemeClr val="tx1"/>
                          </a:solidFill>
                          <a:effectLst/>
                        </a:rPr>
                        <a:t>Opening Program</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Knots &amp; Fishing Skills Lesson</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Night Snorkel</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Bridge Fishing</a:t>
                      </a:r>
                      <a:endParaRPr lang="en-US" sz="1600" b="0">
                        <a:solidFill>
                          <a:schemeClr val="tx1"/>
                        </a:solidFill>
                        <a:effectLst/>
                      </a:endParaRPr>
                    </a:p>
                    <a:p>
                      <a:pPr marL="0" marR="0" algn="ctr">
                        <a:lnSpc>
                          <a:spcPct val="107000"/>
                        </a:lnSpc>
                        <a:spcBef>
                          <a:spcPts val="0"/>
                        </a:spcBef>
                        <a:spcAft>
                          <a:spcPts val="0"/>
                        </a:spcAft>
                      </a:pPr>
                      <a:r>
                        <a:rPr lang="en-US" sz="1100" b="0">
                          <a:solidFill>
                            <a:schemeClr val="tx1"/>
                          </a:solidFill>
                          <a:effectLst/>
                        </a:rPr>
                        <a:t>Cook your Catch</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Sunset Festival in Key West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Closing Ceremony</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 </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824576339"/>
                  </a:ext>
                </a:extLst>
              </a:tr>
            </a:tbl>
          </a:graphicData>
        </a:graphic>
      </p:graphicFrame>
      <p:pic>
        <p:nvPicPr>
          <p:cNvPr id="4" name="Picture 3">
            <a:extLst>
              <a:ext uri="{FF2B5EF4-FFF2-40B4-BE49-F238E27FC236}">
                <a16:creationId xmlns:a16="http://schemas.microsoft.com/office/drawing/2014/main" id="{28160D3E-F6C4-A15F-3A47-EFE2CB8A13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925" y="365125"/>
            <a:ext cx="1298550" cy="1305109"/>
          </a:xfrm>
          <a:prstGeom prst="rect">
            <a:avLst/>
          </a:prstGeom>
        </p:spPr>
      </p:pic>
      <p:sp>
        <p:nvSpPr>
          <p:cNvPr id="6" name="TextBox 5">
            <a:extLst>
              <a:ext uri="{FF2B5EF4-FFF2-40B4-BE49-F238E27FC236}">
                <a16:creationId xmlns:a16="http://schemas.microsoft.com/office/drawing/2014/main" id="{D04410E6-0E76-6526-449E-3A2DD90D0082}"/>
              </a:ext>
            </a:extLst>
          </p:cNvPr>
          <p:cNvSpPr txBox="1"/>
          <p:nvPr/>
        </p:nvSpPr>
        <p:spPr>
          <a:xfrm>
            <a:off x="736384" y="5720576"/>
            <a:ext cx="10719231" cy="923330"/>
          </a:xfrm>
          <a:prstGeom prst="rect">
            <a:avLst/>
          </a:prstGeom>
          <a:noFill/>
        </p:spPr>
        <p:txBody>
          <a:bodyPr wrap="square" rtlCol="0">
            <a:spAutoFit/>
          </a:bodyPr>
          <a:lstStyle/>
          <a:p>
            <a:pPr algn="ctr"/>
            <a:r>
              <a:rPr lang="en-US" sz="1800" i="1">
                <a:effectLst/>
                <a:latin typeface="Calibri" panose="020F0502020204030204" pitchFamily="34" charset="0"/>
                <a:ea typeface="Calibri" panose="020F0502020204030204" pitchFamily="34" charset="0"/>
                <a:cs typeface="Times New Roman" panose="02020603050405020304" pitchFamily="18" charset="0"/>
              </a:rPr>
              <a:t>Please note that program is dictated by weather, tides and the ability of the crew. Your activity plan can vary, sometimes widely, due to these factors.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a:p>
        </p:txBody>
      </p:sp>
    </p:spTree>
    <p:extLst>
      <p:ext uri="{BB962C8B-B14F-4D97-AF65-F5344CB8AC3E}">
        <p14:creationId xmlns:p14="http://schemas.microsoft.com/office/powerpoint/2010/main" val="2424753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ED44B-5BF1-BB1D-0499-BBABD8CB91CA}"/>
              </a:ext>
            </a:extLst>
          </p:cNvPr>
          <p:cNvSpPr>
            <a:spLocks noGrp="1"/>
          </p:cNvSpPr>
          <p:nvPr>
            <p:ph type="title"/>
          </p:nvPr>
        </p:nvSpPr>
        <p:spPr>
          <a:xfrm>
            <a:off x="1272643" y="199634"/>
            <a:ext cx="10515600" cy="1325563"/>
          </a:xfrm>
        </p:spPr>
        <p:txBody>
          <a:bodyPr/>
          <a:lstStyle/>
          <a:p>
            <a:pPr algn="r"/>
            <a:r>
              <a:rPr lang="en-US">
                <a:solidFill>
                  <a:schemeClr val="bg1"/>
                </a:solidFill>
                <a:latin typeface="Book Antiqua" panose="02040602050305030304" pitchFamily="18" charset="0"/>
              </a:rPr>
              <a:t>Marine Eco Expedition Weekly Schedule</a:t>
            </a:r>
          </a:p>
        </p:txBody>
      </p:sp>
      <p:graphicFrame>
        <p:nvGraphicFramePr>
          <p:cNvPr id="5" name="Content Placeholder 4">
            <a:extLst>
              <a:ext uri="{FF2B5EF4-FFF2-40B4-BE49-F238E27FC236}">
                <a16:creationId xmlns:a16="http://schemas.microsoft.com/office/drawing/2014/main" id="{B4025FB1-FC48-2D50-12D8-EF9EF56F5488}"/>
              </a:ext>
            </a:extLst>
          </p:cNvPr>
          <p:cNvGraphicFramePr>
            <a:graphicFrameLocks noGrp="1"/>
          </p:cNvGraphicFramePr>
          <p:nvPr>
            <p:ph idx="1"/>
            <p:extLst>
              <p:ext uri="{D42A27DB-BD31-4B8C-83A1-F6EECF244321}">
                <p14:modId xmlns:p14="http://schemas.microsoft.com/office/powerpoint/2010/main" val="2937644059"/>
              </p:ext>
            </p:extLst>
          </p:nvPr>
        </p:nvGraphicFramePr>
        <p:xfrm>
          <a:off x="1607634" y="1512268"/>
          <a:ext cx="8753708" cy="4256911"/>
        </p:xfrm>
        <a:graphic>
          <a:graphicData uri="http://schemas.openxmlformats.org/drawingml/2006/table">
            <a:tbl>
              <a:tblPr firstRow="1" firstCol="1" bandRow="1">
                <a:tableStyleId>{5C22544A-7EE6-4342-B048-85BDC9FD1C3A}</a:tableStyleId>
              </a:tblPr>
              <a:tblGrid>
                <a:gridCol w="1039503">
                  <a:extLst>
                    <a:ext uri="{9D8B030D-6E8A-4147-A177-3AD203B41FA5}">
                      <a16:colId xmlns:a16="http://schemas.microsoft.com/office/drawing/2014/main" val="4250382382"/>
                    </a:ext>
                  </a:extLst>
                </a:gridCol>
                <a:gridCol w="1239116">
                  <a:extLst>
                    <a:ext uri="{9D8B030D-6E8A-4147-A177-3AD203B41FA5}">
                      <a16:colId xmlns:a16="http://schemas.microsoft.com/office/drawing/2014/main" val="4277996874"/>
                    </a:ext>
                  </a:extLst>
                </a:gridCol>
                <a:gridCol w="1333803">
                  <a:extLst>
                    <a:ext uri="{9D8B030D-6E8A-4147-A177-3AD203B41FA5}">
                      <a16:colId xmlns:a16="http://schemas.microsoft.com/office/drawing/2014/main" val="1881767782"/>
                    </a:ext>
                  </a:extLst>
                </a:gridCol>
                <a:gridCol w="1599653">
                  <a:extLst>
                    <a:ext uri="{9D8B030D-6E8A-4147-A177-3AD203B41FA5}">
                      <a16:colId xmlns:a16="http://schemas.microsoft.com/office/drawing/2014/main" val="4256568807"/>
                    </a:ext>
                  </a:extLst>
                </a:gridCol>
                <a:gridCol w="1599653">
                  <a:extLst>
                    <a:ext uri="{9D8B030D-6E8A-4147-A177-3AD203B41FA5}">
                      <a16:colId xmlns:a16="http://schemas.microsoft.com/office/drawing/2014/main" val="4194598694"/>
                    </a:ext>
                  </a:extLst>
                </a:gridCol>
                <a:gridCol w="1116206">
                  <a:extLst>
                    <a:ext uri="{9D8B030D-6E8A-4147-A177-3AD203B41FA5}">
                      <a16:colId xmlns:a16="http://schemas.microsoft.com/office/drawing/2014/main" val="817392005"/>
                    </a:ext>
                  </a:extLst>
                </a:gridCol>
                <a:gridCol w="825774">
                  <a:extLst>
                    <a:ext uri="{9D8B030D-6E8A-4147-A177-3AD203B41FA5}">
                      <a16:colId xmlns:a16="http://schemas.microsoft.com/office/drawing/2014/main" val="667570547"/>
                    </a:ext>
                  </a:extLst>
                </a:gridCol>
              </a:tblGrid>
              <a:tr h="311027">
                <a:tc gridSpan="7">
                  <a:txBody>
                    <a:bodyPr/>
                    <a:lstStyle/>
                    <a:p>
                      <a:pPr marL="0" marR="0" algn="ctr">
                        <a:lnSpc>
                          <a:spcPct val="107000"/>
                        </a:lnSpc>
                        <a:spcBef>
                          <a:spcPts val="0"/>
                        </a:spcBef>
                        <a:spcAft>
                          <a:spcPts val="0"/>
                        </a:spcAft>
                      </a:pPr>
                      <a:r>
                        <a:rPr lang="en-US" sz="1100" b="0">
                          <a:solidFill>
                            <a:schemeClr val="tx1"/>
                          </a:solidFill>
                          <a:effectLst/>
                        </a:rPr>
                        <a:t>Marine Eco Expedition Tentative Schedule</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64708099"/>
                  </a:ext>
                </a:extLst>
              </a:tr>
              <a:tr h="152004">
                <a:tc>
                  <a:txBody>
                    <a:bodyPr/>
                    <a:lstStyle/>
                    <a:p>
                      <a:pPr marL="0" marR="0" algn="ctr">
                        <a:lnSpc>
                          <a:spcPct val="107000"/>
                        </a:lnSpc>
                        <a:spcBef>
                          <a:spcPts val="0"/>
                        </a:spcBef>
                        <a:spcAft>
                          <a:spcPts val="0"/>
                        </a:spcAft>
                      </a:pPr>
                      <a:r>
                        <a:rPr lang="en-US" sz="1100" b="0">
                          <a:solidFill>
                            <a:schemeClr val="tx1"/>
                          </a:solidFill>
                          <a:effectLst/>
                        </a:rPr>
                        <a:t>Day 1</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Day 2</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Day 3</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Day 4 or 5</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Day 4 or 5</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Day 6</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Day 7</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3551792725"/>
                  </a:ext>
                </a:extLst>
              </a:tr>
              <a:tr h="311027">
                <a:tc>
                  <a:txBody>
                    <a:bodyPr/>
                    <a:lstStyle/>
                    <a:p>
                      <a:pPr marL="0" marR="0" algn="ctr">
                        <a:lnSpc>
                          <a:spcPct val="107000"/>
                        </a:lnSpc>
                        <a:spcBef>
                          <a:spcPts val="0"/>
                        </a:spcBef>
                        <a:spcAft>
                          <a:spcPts val="0"/>
                        </a:spcAft>
                      </a:pPr>
                      <a:r>
                        <a:rPr lang="en-US" sz="1100" b="0">
                          <a:solidFill>
                            <a:schemeClr val="tx1"/>
                          </a:solidFill>
                          <a:effectLst/>
                        </a:rPr>
                        <a:t>Arrive 1-3 PM</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Breakfast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Breakfast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Breakfast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Breakfast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Breakfast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Breakfast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3892578592"/>
                  </a:ext>
                </a:extLst>
              </a:tr>
              <a:tr h="788095">
                <a:tc>
                  <a:txBody>
                    <a:bodyPr/>
                    <a:lstStyle/>
                    <a:p>
                      <a:pPr marL="0" marR="0" algn="ctr">
                        <a:lnSpc>
                          <a:spcPct val="107000"/>
                        </a:lnSpc>
                        <a:spcBef>
                          <a:spcPts val="0"/>
                        </a:spcBef>
                        <a:spcAft>
                          <a:spcPts val="0"/>
                        </a:spcAft>
                      </a:pPr>
                      <a:r>
                        <a:rPr lang="en-US" sz="1100" b="0">
                          <a:solidFill>
                            <a:schemeClr val="tx1"/>
                          </a:solidFill>
                          <a:effectLst/>
                        </a:rPr>
                        <a:t>Check In</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All Day Snorkel aboard STEM 45’ Catamaran</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Work in Land-based Coral Restoration Nursery </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Island Day at Big Munson Island</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Shark Fishing/Tagging</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All day Snorkel aboard STEM 45’ Catamaran</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Clean Dorm Room</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66643823"/>
                  </a:ext>
                </a:extLst>
              </a:tr>
              <a:tr h="788095">
                <a:tc>
                  <a:txBody>
                    <a:bodyPr/>
                    <a:lstStyle/>
                    <a:p>
                      <a:pPr marL="0" marR="0" algn="ctr">
                        <a:lnSpc>
                          <a:spcPct val="107000"/>
                        </a:lnSpc>
                        <a:spcBef>
                          <a:spcPts val="0"/>
                        </a:spcBef>
                        <a:spcAft>
                          <a:spcPts val="0"/>
                        </a:spcAft>
                      </a:pPr>
                      <a:r>
                        <a:rPr lang="en-US" sz="1100" b="0">
                          <a:solidFill>
                            <a:schemeClr val="tx1"/>
                          </a:solidFill>
                          <a:effectLst/>
                        </a:rPr>
                        <a:t>Base Tour</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Lunch on Boat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Picnic Lunch in Key West at Ft. Zachary Taylor/ visit coral restoration site </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Picnic Lunch on Island</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Lunch on Boat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Lunch on Boat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Depart by 10 AM</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814847504"/>
                  </a:ext>
                </a:extLst>
              </a:tr>
              <a:tr h="629072">
                <a:tc>
                  <a:txBody>
                    <a:bodyPr/>
                    <a:lstStyle/>
                    <a:p>
                      <a:pPr marL="0" marR="0" algn="ctr">
                        <a:lnSpc>
                          <a:spcPct val="107000"/>
                        </a:lnSpc>
                        <a:spcBef>
                          <a:spcPts val="0"/>
                        </a:spcBef>
                        <a:spcAft>
                          <a:spcPts val="0"/>
                        </a:spcAft>
                      </a:pPr>
                      <a:r>
                        <a:rPr lang="en-US" sz="1100" b="0">
                          <a:solidFill>
                            <a:schemeClr val="tx1"/>
                          </a:solidFill>
                          <a:effectLst/>
                        </a:rPr>
                        <a:t>Swim Review</a:t>
                      </a:r>
                      <a:endParaRPr lang="en-US" sz="1600" b="0">
                        <a:solidFill>
                          <a:schemeClr val="tx1"/>
                        </a:solidFill>
                        <a:effectLst/>
                      </a:endParaRPr>
                    </a:p>
                    <a:p>
                      <a:pPr marL="0" marR="0" algn="ctr">
                        <a:lnSpc>
                          <a:spcPct val="107000"/>
                        </a:lnSpc>
                        <a:spcBef>
                          <a:spcPts val="0"/>
                        </a:spcBef>
                        <a:spcAft>
                          <a:spcPts val="0"/>
                        </a:spcAft>
                      </a:pPr>
                      <a:r>
                        <a:rPr lang="en-US" sz="1100" b="0">
                          <a:solidFill>
                            <a:schemeClr val="tx1"/>
                          </a:solidFill>
                          <a:effectLst/>
                        </a:rPr>
                        <a:t>Snorkel Lesson</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Water Quality Sampling &amp; Fish Surveys</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Explore Key West</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Island surveys and beach clean-up</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Shark Fishing/Tagging</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Coral </a:t>
                      </a:r>
                      <a:r>
                        <a:rPr lang="en-US" sz="1100" b="0" err="1">
                          <a:solidFill>
                            <a:schemeClr val="tx1"/>
                          </a:solidFill>
                          <a:effectLst/>
                        </a:rPr>
                        <a:t>Bleachwatch</a:t>
                      </a:r>
                      <a:r>
                        <a:rPr lang="en-US" sz="1100" b="0">
                          <a:solidFill>
                            <a:schemeClr val="tx1"/>
                          </a:solidFill>
                          <a:effectLst/>
                        </a:rPr>
                        <a:t> &amp; Disease Surveys</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 </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1619118965"/>
                  </a:ext>
                </a:extLst>
              </a:tr>
              <a:tr h="470050">
                <a:tc>
                  <a:txBody>
                    <a:bodyPr/>
                    <a:lstStyle/>
                    <a:p>
                      <a:pPr marL="0" marR="0" algn="ctr">
                        <a:lnSpc>
                          <a:spcPct val="107000"/>
                        </a:lnSpc>
                        <a:spcBef>
                          <a:spcPts val="0"/>
                        </a:spcBef>
                        <a:spcAft>
                          <a:spcPts val="0"/>
                        </a:spcAft>
                      </a:pPr>
                      <a:r>
                        <a:rPr lang="en-US" sz="1100" b="0">
                          <a:solidFill>
                            <a:schemeClr val="tx1"/>
                          </a:solidFill>
                          <a:effectLst/>
                        </a:rPr>
                        <a:t>Dinner on Base</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Dinner Base</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Dinner in Key West &amp; Sunset Festival</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Dinner Base</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Dinner on Base</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Conch Luau Dinner</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1100" b="0">
                          <a:solidFill>
                            <a:schemeClr val="tx1"/>
                          </a:solidFill>
                          <a:effectLst/>
                        </a:rPr>
                        <a:t> </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2746445479"/>
                  </a:ext>
                </a:extLst>
              </a:tr>
              <a:tr h="788095">
                <a:tc>
                  <a:txBody>
                    <a:bodyPr/>
                    <a:lstStyle/>
                    <a:p>
                      <a:pPr marL="0" marR="0" algn="ctr">
                        <a:lnSpc>
                          <a:spcPct val="107000"/>
                        </a:lnSpc>
                        <a:spcBef>
                          <a:spcPts val="0"/>
                        </a:spcBef>
                        <a:spcAft>
                          <a:spcPts val="0"/>
                        </a:spcAft>
                      </a:pPr>
                      <a:r>
                        <a:rPr lang="en-US" sz="1100" b="0">
                          <a:solidFill>
                            <a:schemeClr val="tx1"/>
                          </a:solidFill>
                          <a:effectLst/>
                        </a:rPr>
                        <a:t>Opening Program/ Fish ID Presentation</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Presentations/Vessel Building</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Return to base by 9:00 pm</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Presentations/Vessel Building</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Presentations/Vessel Building</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Vessel Competition, Scout presentations</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0">
                          <a:solidFill>
                            <a:schemeClr val="tx1"/>
                          </a:solidFill>
                          <a:effectLst/>
                        </a:rPr>
                        <a:t> </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511819437"/>
                  </a:ext>
                </a:extLst>
              </a:tr>
            </a:tbl>
          </a:graphicData>
        </a:graphic>
      </p:graphicFrame>
      <p:pic>
        <p:nvPicPr>
          <p:cNvPr id="4" name="Picture 3">
            <a:extLst>
              <a:ext uri="{FF2B5EF4-FFF2-40B4-BE49-F238E27FC236}">
                <a16:creationId xmlns:a16="http://schemas.microsoft.com/office/drawing/2014/main" id="{B60F355B-9387-64DC-C825-290C0904263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925" y="365125"/>
            <a:ext cx="1298550" cy="1305109"/>
          </a:xfrm>
          <a:prstGeom prst="rect">
            <a:avLst/>
          </a:prstGeom>
        </p:spPr>
      </p:pic>
      <p:sp>
        <p:nvSpPr>
          <p:cNvPr id="6" name="TextBox 5">
            <a:extLst>
              <a:ext uri="{FF2B5EF4-FFF2-40B4-BE49-F238E27FC236}">
                <a16:creationId xmlns:a16="http://schemas.microsoft.com/office/drawing/2014/main" id="{1CB8454A-1C48-4549-B00F-94F9364A8907}"/>
              </a:ext>
            </a:extLst>
          </p:cNvPr>
          <p:cNvSpPr txBox="1"/>
          <p:nvPr/>
        </p:nvSpPr>
        <p:spPr>
          <a:xfrm>
            <a:off x="948056" y="5934670"/>
            <a:ext cx="10295888" cy="923330"/>
          </a:xfrm>
          <a:prstGeom prst="rect">
            <a:avLst/>
          </a:prstGeom>
          <a:noFill/>
        </p:spPr>
        <p:txBody>
          <a:bodyPr wrap="square" rtlCol="0">
            <a:spAutoFit/>
          </a:bodyPr>
          <a:lstStyle/>
          <a:p>
            <a:pPr algn="ctr"/>
            <a:r>
              <a:rPr lang="en-US" sz="1800" i="1">
                <a:effectLst/>
                <a:latin typeface="Calibri" panose="020F0502020204030204" pitchFamily="34" charset="0"/>
                <a:ea typeface="Calibri" panose="020F0502020204030204" pitchFamily="34" charset="0"/>
                <a:cs typeface="Times New Roman" panose="02020603050405020304" pitchFamily="18" charset="0"/>
              </a:rPr>
              <a:t>Please note that program is dictated by weather, tides and the ability of the crew. Your activity plan can vary, sometimes widely, due to these factors.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a:p>
        </p:txBody>
      </p:sp>
    </p:spTree>
    <p:extLst>
      <p:ext uri="{BB962C8B-B14F-4D97-AF65-F5344CB8AC3E}">
        <p14:creationId xmlns:p14="http://schemas.microsoft.com/office/powerpoint/2010/main" val="2176344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heck_x0020_Status xmlns="1b7d4b7c-1cdd-4ec3-bf79-e108c7dff0af" xsi:nil="true"/>
    <ExpirationDate xmlns="1b7d4b7c-1cdd-4ec3-bf79-e108c7dff0af" xsi:nil="true"/>
    <DateModified xmlns="1b7d4b7c-1cdd-4ec3-bf79-e108c7dff0af" xsi:nil="true"/>
    <TaxCatchAll xmlns="7a6ee362-e025-4c63-baf6-51e42efca58d" xsi:nil="true"/>
    <lcf76f155ced4ddcb4097134ff3c332f xmlns="1b7d4b7c-1cdd-4ec3-bf79-e108c7dff0af">
      <Terms xmlns="http://schemas.microsoft.com/office/infopath/2007/PartnerControls"/>
    </lcf76f155ced4ddcb4097134ff3c332f>
    <Expiration xmlns="1b7d4b7c-1cdd-4ec3-bf79-e108c7dff0af" xsi:nil="true"/>
    <ItemStatus xmlns="1b7d4b7c-1cdd-4ec3-bf79-e108c7dff0af" xsi:nil="true"/>
    <_Flow_SignoffStatus xmlns="1b7d4b7c-1cdd-4ec3-bf79-e108c7dff0af" xsi:nil="true"/>
    <Status xmlns="1b7d4b7c-1cdd-4ec3-bf79-e108c7dff0a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F4B777FB81571408378D4833CE0845B" ma:contentTypeVersion="30" ma:contentTypeDescription="Create a new document." ma:contentTypeScope="" ma:versionID="1b51058ef3a0e27ab96fcae5d0f6097b">
  <xsd:schema xmlns:xsd="http://www.w3.org/2001/XMLSchema" xmlns:xs="http://www.w3.org/2001/XMLSchema" xmlns:p="http://schemas.microsoft.com/office/2006/metadata/properties" xmlns:ns2="7a6ee362-e025-4c63-baf6-51e42efca58d" xmlns:ns3="1b7d4b7c-1cdd-4ec3-bf79-e108c7dff0af" targetNamespace="http://schemas.microsoft.com/office/2006/metadata/properties" ma:root="true" ma:fieldsID="633febb3cbdf5b8f40219c1dff4e4470" ns2:_="" ns3:_="">
    <xsd:import namespace="7a6ee362-e025-4c63-baf6-51e42efca58d"/>
    <xsd:import namespace="1b7d4b7c-1cdd-4ec3-bf79-e108c7dff0a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element ref="ns3:DateModified" minOccurs="0"/>
                <xsd:element ref="ns3:ExpirationDate" minOccurs="0"/>
                <xsd:element ref="ns3:_Flow_SignoffStatus" minOccurs="0"/>
                <xsd:element ref="ns3:Check_x0020_Status" minOccurs="0"/>
                <xsd:element ref="ns3:Status" minOccurs="0"/>
                <xsd:element ref="ns3:Expiration" minOccurs="0"/>
                <xsd:element ref="ns3:ItemStatu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6ee362-e025-4c63-baf6-51e42efca58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30" nillable="true" ma:displayName="Taxonomy Catch All Column" ma:hidden="true" ma:list="{d33af460-ccc4-47cc-a757-8a9d95f6eccc}" ma:internalName="TaxCatchAll" ma:showField="CatchAllData" ma:web="7a6ee362-e025-4c63-baf6-51e42efca58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b7d4b7c-1cdd-4ec3-bf79-e108c7dff0a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DateModified" ma:index="20" nillable="true" ma:displayName="Completed" ma:format="DateOnly" ma:internalName="DateModified">
      <xsd:simpleType>
        <xsd:restriction base="dms:DateTime"/>
      </xsd:simpleType>
    </xsd:element>
    <xsd:element name="ExpirationDate" ma:index="21" nillable="true" ma:displayName="Expiration Date" ma:format="DateOnly" ma:internalName="ExpirationDate">
      <xsd:simpleType>
        <xsd:restriction base="dms:DateTime"/>
      </xsd:simpleType>
    </xsd:element>
    <xsd:element name="_Flow_SignoffStatus" ma:index="22" nillable="true" ma:displayName="Sign-off status" ma:internalName="Sign_x002d_off_x0020_status">
      <xsd:simpleType>
        <xsd:restriction base="dms:Text"/>
      </xsd:simpleType>
    </xsd:element>
    <xsd:element name="Check_x0020_Status" ma:index="23" nillable="true" ma:displayName="Check Status" ma:internalName="Check_x0020_Status">
      <xsd:simpleType>
        <xsd:restriction base="dms:Text">
          <xsd:maxLength value="255"/>
        </xsd:restriction>
      </xsd:simpleType>
    </xsd:element>
    <xsd:element name="Status" ma:index="24" nillable="true" ma:displayName="Status" ma:format="Dropdown" ma:internalName="Status">
      <xsd:simpleType>
        <xsd:restriction base="dms:Choice">
          <xsd:enumeration value="Overdue"/>
          <xsd:enumeration value="Complete"/>
          <xsd:enumeration value="Incomplete"/>
        </xsd:restriction>
      </xsd:simpleType>
    </xsd:element>
    <xsd:element name="Expiration" ma:index="25" nillable="true" ma:displayName="Expiration" ma:format="DateOnly" ma:internalName="Expiration">
      <xsd:simpleType>
        <xsd:restriction base="dms:DateTime"/>
      </xsd:simpleType>
    </xsd:element>
    <xsd:element name="ItemStatus" ma:index="26" nillable="true" ma:displayName="Item Status" ma:format="Dropdown" ma:internalName="ItemStatus">
      <xsd:simpleType>
        <xsd:restriction base="dms:Choice">
          <xsd:enumeration value="Overdue"/>
          <xsd:enumeration value="Complete"/>
          <xsd:enumeration value="Incomplete"/>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879308d4-bde5-4dca-adcb-0162404f8635"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D28C13-A6BA-4DBF-9AEC-7D77261C88D7}">
  <ds:schemaRefs>
    <ds:schemaRef ds:uri="1b7d4b7c-1cdd-4ec3-bf79-e108c7dff0af"/>
    <ds:schemaRef ds:uri="7a6ee362-e025-4c63-baf6-51e42efca58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1A3D257-06DD-44D3-80D6-E5682BE6BF8E}">
  <ds:schemaRefs>
    <ds:schemaRef ds:uri="1b7d4b7c-1cdd-4ec3-bf79-e108c7dff0af"/>
    <ds:schemaRef ds:uri="7a6ee362-e025-4c63-baf6-51e42efca5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AD38017-E9F4-499E-A426-845384443A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1998</Words>
  <Application>Microsoft Office PowerPoint</Application>
  <PresentationFormat>Widescreen</PresentationFormat>
  <Paragraphs>337</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Book Antiqua</vt:lpstr>
      <vt:lpstr>Calibri</vt:lpstr>
      <vt:lpstr>Calibri Light</vt:lpstr>
      <vt:lpstr>Wingdings</vt:lpstr>
      <vt:lpstr>Office Theme</vt:lpstr>
      <vt:lpstr>PowerPoint Presentation</vt:lpstr>
      <vt:lpstr>PowerPoint Presentation</vt:lpstr>
      <vt:lpstr>Eligibility Requirements</vt:lpstr>
      <vt:lpstr>PowerPoint Presentation</vt:lpstr>
      <vt:lpstr>PowerPoint Presentation</vt:lpstr>
      <vt:lpstr>PowerPoint Presentation</vt:lpstr>
      <vt:lpstr>PowerPoint Presentation</vt:lpstr>
      <vt:lpstr>Fishing Adventure Weekly Schedule</vt:lpstr>
      <vt:lpstr>Marine Eco Expedition Weekly Schedule</vt:lpstr>
      <vt:lpstr>PowerPoint Presentation</vt:lpstr>
      <vt:lpstr>Fishing License </vt:lpstr>
      <vt:lpstr>Program Specific Training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Angelo</dc:creator>
  <cp:lastModifiedBy>Andrea Watts</cp:lastModifiedBy>
  <cp:revision>1</cp:revision>
  <dcterms:created xsi:type="dcterms:W3CDTF">2015-11-10T20:28:13Z</dcterms:created>
  <dcterms:modified xsi:type="dcterms:W3CDTF">2023-11-09T16:16:47Z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0x0101009F4B777FB81571408378D4833CE0845B</vt:lpwstr>
  </property>
</Properties>
</file>